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ln"/>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72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Mwana ya Mibale abungaki mpe azwami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Ya lelo</a:t>
            </a:r>
            <a:r xmlns:a="http://schemas.openxmlformats.org/drawingml/2006/main">
              <a:rPr altLang="en-US" lang="ln" sz="4000">
                <a:solidFill>
                  <a:srgbClr val="ff0000"/>
                </a:solidFill>
              </a:rPr>
              <a:t> </a:t>
            </a:r>
            <a:r xmlns:a="http://schemas.openxmlformats.org/drawingml/2006/main">
              <a:rPr altLang="ko-KR" lang="ln" sz="4000">
                <a:solidFill>
                  <a:srgbClr val="ff0000"/>
                </a:solidFill>
              </a:rPr>
              <a:t>Mituna</a:t>
            </a:r>
            <a:r xmlns:a="http://schemas.openxmlformats.org/drawingml/2006/main">
              <a:rPr altLang="en-US" lang="ln"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Tata asalelaki mwana ya mibale ndenge nini ntango azongaki?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Abenganaki mwana ya mibale ya mobali.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Abɛtaki mwana ya mibale.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Amonaki mwana ya mibale te.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Ayambaki mwana mobali ya mibale na esengo.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4 </a:t>
            </a:r>
            <a:r xmlns:a="http://schemas.openxmlformats.org/drawingml/2006/main">
              <a:rPr altLang="ko-KR" lang="ln" sz="2800">
                <a:solidFill>
                  <a:srgbClr val="ff0000"/>
                </a:solidFill>
              </a:rPr>
              <a:t>Ayambaki mwana mobali ya mibale na esengo.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Te 81Liloba lya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Debiteur Oyo Azalaki Na Nyongo Ya Ba Talentes Nkóto Zomi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ln" sz="3600"/>
              <a:t>‘Osengelaki te koyokela moninga na yo mosaleli mawa ndenge ngai nayokelaki yo mawa?’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18: 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33. Ezali na ntina te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Ezalaki na moto moko oyo azalaki na nyongo ya mokonzi nkóto zomi ya batalanta. Mokonzi ayokelaki mobali yango mawa, alongoli nyongo.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Kasi ntango moto yango abimaki, akutaki moko ya basaleli na ye oyo azalaki na nyongo ya denari nkama moko. Akangaki ye mpe asilikelaki ye. “Futa oyo ozali na nyongo na ngai!”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Mpe abwaki moninga na ye mosaleli na boloko. Mokonzi ayokaki nsango yango epai ya mosaleli na ye mosusu.</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Na nsima, mokonzi asilikaki mpe abengaki mosaleli yango lisusu. “Nalongolaki nyongo na yo nyonso wana mpo obondelaki ngai. Osengelaki te koyokela baninga na yo basaleli mawa ndenge ngai nayokelaki yo mawa?”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Yesu alobaki ete, “Lokola Tata na biso na likoló alimbisaki bino, bino mpe bosengeli kolimbisana.”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chemeClr val="tx1">
                    <a:lumMod val="65000"/>
                    <a:lumOff val="35000"/>
                  </a:schemeClr>
                </a:solidFill>
              </a:rPr>
              <a:t>Mosaleli moko alongolamaki na nyongo monene mpenza ya talanta nkóto zomi.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Kasi alimbisaki te moninga na ye mosaleli oyo azalaki na nyongo na ye ya denari nkama moko.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Oyo ezali ezaleli ya kozanga botɔndi.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Tolimbisamaki mpe tobikisamaki na ngolu na nzela ya Yesu.</a:t>
            </a:r>
            <a:r xmlns:a="http://schemas.openxmlformats.org/drawingml/2006/main">
              <a:rPr altLang="en-US" lang="ln" sz="3200">
                <a:solidFill>
                  <a:schemeClr val="tx1">
                    <a:lumMod val="65000"/>
                    <a:lumOff val="35000"/>
                  </a:schemeClr>
                </a:solidFill>
              </a:rPr>
              <a:t> </a:t>
            </a:r>
            <a:r xmlns:a="http://schemas.openxmlformats.org/drawingml/2006/main">
              <a:rPr altLang="ko-KR" lang="ln" sz="3200">
                <a:solidFill>
                  <a:schemeClr val="tx1">
                    <a:lumMod val="65000"/>
                    <a:lumOff val="35000"/>
                  </a:schemeClr>
                </a:solidFill>
              </a:rPr>
              <a:t>Soki tobosani ngolu wana te, esengeli tolimbisa baye basali biso mabe.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t>Yesu azali nani?</a:t>
            </a:r>
            <a:r xmlns:a="http://schemas.openxmlformats.org/drawingml/2006/main">
              <a:rPr altLang="en-US" lang="l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 azali...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nde alimbisaka pe alingi biso tii na suka.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Mbongo boni azuaki écrit off na mokonzi??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denari nkama moko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denari nkama mibale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batalanta nkama moko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nkóto zomi ya batalanta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4 </a:t>
            </a:r>
            <a:r xmlns:a="http://schemas.openxmlformats.org/drawingml/2006/main">
              <a:rPr altLang="ko-KR" lang="ln" sz="2800">
                <a:solidFill>
                  <a:srgbClr val="ff0000"/>
                </a:solidFill>
              </a:rPr>
              <a:t>nkóto zomi ya batalanta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ln" sz="4000"/>
              <a:t>Mpo mwana na ngai oyo akufaki mpe azali na bomoi lisusu; abungaki mpe azwami.’ Bongo babandaki kosala ba fêtes.</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Luka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ln" sz="3600"/>
              <a:t>‘Osengelaki te koyokela moninga na yo mosaleli mawa ndenge ngai nayokelaki yo mawa?’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18: 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33. Ezali na ntina te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82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Hosana na Mwana ya Davidi!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ln" sz="3600"/>
              <a:t>Ebele ya bato oyo bakendaki liboso na ye mpe baoyo balandaki ye bagangaki ete: “Hosana epai ya Mwana ya Davidi!” "Esengo na ye oyo akoya na kombo ya Nkolo!" "Hosanna na likolo koleka!"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ln" altLang="ko-KR" sz="2600">
                <a:solidFill>
                  <a:schemeClr val="tx1">
                    <a:lumMod val="65000"/>
                    <a:lumOff val="35000"/>
                  </a:schemeClr>
                </a:solidFill>
              </a:rPr>
              <a:t>Ntango Yesu apusanaki pene na Yelusaleme, atindaki bayekoli mibale, koloba ete: “Bókende na mboka, mpe bokokuta mpunda elongo na mwana na ye ya mpunda pembeni na ye. Fungola yango mpe mema yango epai na ngai.”</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Bayekoli mibale bakɔtaki na mboka mpe basalaki ndenge Yesu alakisaki bango.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Bakuti mpunda yango. “Nkolo azali na mposa na bango.” Na nsima, nkolo-ndako atindaki bango mbala moko.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Yesu afandaki na mwana ya mpunda mpe akɔtaki na Yelusaleme. Ebele ya bato oyo bakendaki liboso na ye mpe bagangaki ete: “Hosana epai ya Mwana ya Davidi!”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Likambo oyo ete Yesu amataki na mwana ya mpunda mpe ete ebele ya bato bayambaki ye, esalemaki na kolanda esakweli oyo ekomami na Biblia. Kasi moto moko te ayebaki likambo yango.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chemeClr val="tx1">
                    <a:lumMod val="65000"/>
                    <a:lumOff val="35000"/>
                  </a:schemeClr>
                </a:solidFill>
              </a:rPr>
              <a:t>"Yesu amataki mwana ya mpunda, mpe ebele ya bato bagangaki: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‘Hosana epai ya Mwana ya Davidi!’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Basakwelaki bango nyonso na Biblia.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Yesu azalaki na bomoi na botosi,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ndenge ekomamaki na Biblia.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Biso oyo tolandaka Yesu tosengeli mpe kotosa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Liloba ya Nzambe na mozindo.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rgbClr val="ff0000"/>
                </a:solidFill>
              </a:rPr>
              <a:t>Yesu azali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 azali...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azali mokonzi na biso oyo abongi na masanzoli mpe nkembo.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ln">
                <a:solidFill>
                  <a:schemeClr val="tx1">
                    <a:lumMod val="50000"/>
                    <a:lumOff val="50000"/>
                  </a:schemeClr>
                </a:solidFill>
              </a:rPr>
              <a:t>No. 73 Liloba ya Nzambe</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ln" sz="4400"/>
              <a:t>Yesu asekwisi Lazare na bakufi</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Yesu amataki na mpunda nini na Yelusaleme?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mwana ya mpunda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mwana ya mpunda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mwana ya ngando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mwana ya kamela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1 </a:t>
            </a:r>
            <a:r xmlns:a="http://schemas.openxmlformats.org/drawingml/2006/main">
              <a:rPr altLang="ko-KR" lang="ln" sz="2800">
                <a:solidFill>
                  <a:srgbClr val="ff0000"/>
                </a:solidFill>
              </a:rPr>
              <a:t>mwana ya mpunda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ln" sz="3600"/>
              <a:t>Ebele ya bato oyo bakendaki liboso na ye mpe baoyo balandaki ye bagangaki ete: “Hosana epai ya Mwana ya Davidi!” "Esengo na ye oyo akoya na kombo ya Nkolo!" "Hosanna na likolo koleka!"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83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Ndako na ngai ezali ndako ya losambo.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ln" sz="3600"/>
              <a:t>"Ekomami," alobaki na bango, " 'Ndako na ngai ekobengama ndako ya losambo,' kasi bozali kokómisa yango 'libulu ya miyibi.'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Yesu akɔtaki na tempelo ya Yelusaleme. Bato ya mombongo mpe babongoli mbongo bazalaki mingi na kati ya tempelo.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ln" altLang="ko-KR" sz="3000">
                <a:solidFill>
                  <a:schemeClr val="tx1">
                    <a:lumMod val="65000"/>
                    <a:lumOff val="35000"/>
                  </a:schemeClr>
                </a:solidFill>
              </a:rPr>
              <a:t>Yesu abalusaki bamesa ya bato oyo bazalaki kotɛka mbongo mpe bakiti ya bato oyo bazalaki kotɛka bibenga. Akambaki baoyo nyonso bazalaki kosomba mpe kotɛka kuna.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Yesu alobaki na nkanda nyonso ete: “Ekomami ete: Ndako na ngai ekobengama ndako ya losambo, kasi yo ozali kokómisa yango libulu ya miyibi.”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Yesu abenganaki bato ya mombongo na tempelo mpe abikisaki bato ya maladi na tempelo.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n" sz="3600">
                <a:solidFill>
                  <a:schemeClr val="tx1">
                    <a:lumMod val="65000"/>
                    <a:lumOff val="35000"/>
                  </a:schemeClr>
                </a:solidFill>
              </a:rPr>
              <a:t>Tempelo, lingomba, ezali esika ya kosambela mpe kobondela Nzambe.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n" sz="3600">
                <a:solidFill>
                  <a:schemeClr val="tx1">
                    <a:lumMod val="65000"/>
                    <a:lumOff val="35000"/>
                  </a:schemeClr>
                </a:solidFill>
              </a:rPr>
              <a:t>Yesu asilikelaki ebele ya bato oyo babongolaki yango esika ya mombongo.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n" sz="3600">
                <a:solidFill>
                  <a:schemeClr val="tx1">
                    <a:lumMod val="65000"/>
                    <a:lumOff val="35000"/>
                  </a:schemeClr>
                </a:solidFill>
              </a:rPr>
              <a:t>Oyaka na lingomba pona nini?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n" sz="3600">
                <a:solidFill>
                  <a:schemeClr val="tx1">
                    <a:lumMod val="65000"/>
                    <a:lumOff val="35000"/>
                  </a:schemeClr>
                </a:solidFill>
              </a:rPr>
              <a:t>Na lingomba, esengeli okutana na Nzambe na losambo mpe na losambo.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rgbClr val="ff0000"/>
                </a:solidFill>
              </a:rPr>
              <a:t>Yesu azali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 azali...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azali nkolo lingomba. Yesu nde azuaka losambo na biso pe mabondeli na biso na lingomba.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ln" sz="3600"/>
              <a:t>Yesu alobaki na ye: "Ngai nazali lisekwa mpe bomoi. Moto oyo andimi ngai akozala na bomoi, ata akufi;</a:t>
            </a:r>
            <a:endParaRPr xmlns:a="http://schemas.openxmlformats.org/drawingml/2006/main" altLang="ko-KR" lang="en-US" sz="3600"/>
          </a:p>
          <a:p>
            <a:pPr xmlns:a="http://schemas.openxmlformats.org/drawingml/2006/main" lvl="0">
              <a:defRPr/>
            </a:pPr>
            <a:r xmlns:a="http://schemas.openxmlformats.org/drawingml/2006/main">
              <a:rPr altLang="ko-KR" lang="ln" sz="3600"/>
              <a:t>mpe oyo azali na bomoi mpe akondimela ngai akokufa soko moke te. Ondimi likambo oyo?"</a:t>
            </a:r>
            <a:endParaRPr xmlns:a="http://schemas.openxmlformats.org/drawingml/2006/main" altLang="ko-KR" lang="en-US" sz="3600"/>
          </a:p>
          <a:p>
            <a:pPr xmlns:a="http://schemas.openxmlformats.org/drawingml/2006/main" lvl="0">
              <a:defRPr/>
            </a:pPr>
            <a:r xmlns:a="http://schemas.openxmlformats.org/drawingml/2006/main">
              <a:rPr altLang="ko-KR" lang="ln"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Yoane</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11: 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Yesu abenganaki banani na tempelo?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Bayuda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Bato ya bikólo mosusu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Nganga-nzambe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Bato ya mombongo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4 </a:t>
            </a:r>
            <a:r xmlns:a="http://schemas.openxmlformats.org/drawingml/2006/main">
              <a:rPr altLang="ko-KR" lang="ln" sz="2800">
                <a:solidFill>
                  <a:srgbClr val="ff0000"/>
                </a:solidFill>
              </a:rPr>
              <a:t>Bato ya mombongo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ln" sz="3600"/>
              <a:t>"Ekomami," alobaki na bango, " 'Ndako na ngai ekobengama ndako ya losambo,' kasi bozali kokómisa yango 'libulu ya miyibi.'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84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Yesu Asukolaki Makolo ya Bayekoli na Ye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ln" sz="3600"/>
              <a:t>Sikawa lokola ngai, Nkolo mpe Moteyi na bino, nasukoli makolo na bino, bino mpe bosengeli kosukolana makolo.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Yoane</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Yesu alei elambo ya nsuka elongo na bayekoli na ye. Yesu ayebaki ete yango ezalaki bilei na ye ya nsuka elongo na bayekoli na ye.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ln" altLang="ko-KR" sz="3000">
                <a:solidFill>
                  <a:schemeClr val="tx1">
                    <a:lumMod val="65000"/>
                    <a:lumOff val="35000"/>
                  </a:schemeClr>
                </a:solidFill>
              </a:rPr>
              <a:t>Na mbalakaka Yesu amemaki mai na saani, mpe abandaki kosukola makolo ya bayekoli na ye moko na moko.</a:t>
            </a:r>
            <a:r xmlns:a="http://schemas.openxmlformats.org/drawingml/2006/main">
              <a:rPr lang="ln"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Ntango ekómaki ngala ya Petelo, Petelo alobaki ete: “Mpo na nini Nkolo asukoli makolo na biso? Ngai nakosukola te!”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Yesu ayanolaki. "Soki nasukoli yo makolo te, ngai ná yo tozali na likambo moko te na yango. Mbala mosusu okososola malamu te sikoyo, kasi mokolo mosusu okososola.”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"Nasukolaki makolo na bino mpo na kopesa ndakisa. Kobanda sikoyo, bosukolana makolo mpe bokoma bato oyo basalelanaka."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ln" sz="3600">
                <a:solidFill>
                  <a:schemeClr val="tx1">
                    <a:lumMod val="65000"/>
                    <a:lumOff val="35000"/>
                  </a:schemeClr>
                </a:solidFill>
              </a:rPr>
              <a:t>Na mokili, bato ya nse basalelaka bato ya lokumu, kasi au contraire, Yesu asukolaki makolo ya bayekoli na ye mpe atikaki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n" sz="3600">
                <a:solidFill>
                  <a:schemeClr val="tx1">
                    <a:lumMod val="65000"/>
                    <a:lumOff val="35000"/>
                  </a:schemeClr>
                </a:solidFill>
              </a:rPr>
              <a:t>bomoi na ye mpo na biso.</a:t>
            </a:r>
            <a:r xmlns:a="http://schemas.openxmlformats.org/drawingml/2006/main">
              <a:rPr altLang="en-US" lang="ln" sz="3600">
                <a:solidFill>
                  <a:schemeClr val="tx1">
                    <a:lumMod val="65000"/>
                    <a:lumOff val="35000"/>
                  </a:schemeClr>
                </a:solidFill>
              </a:rPr>
              <a:t> </a:t>
            </a:r>
            <a:r xmlns:a="http://schemas.openxmlformats.org/drawingml/2006/main">
              <a:rPr altLang="ko-KR" lang="ln" sz="3600">
                <a:solidFill>
                  <a:schemeClr val="tx1">
                    <a:lumMod val="65000"/>
                    <a:lumOff val="35000"/>
                  </a:schemeClr>
                </a:solidFill>
              </a:rPr>
              <a:t>Soki tozali bayekoli ya Yesu, tosengeli kosepela kosalelana na esika ya nse, na esika ya kolinga ete básalela biso makambo na esika ya likoló.</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Mokolo moko nsango eyaki epai ya Yesu. “Lazare azali na maladi. Svp yaka noki pe bikisa ye."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t>Yesu azali nani?</a:t>
            </a:r>
            <a:r xmlns:a="http://schemas.openxmlformats.org/drawingml/2006/main">
              <a:rPr altLang="en-US" lang="l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a:t>
            </a:r>
            <a:r xmlns:a="http://schemas.openxmlformats.org/drawingml/2006/main">
              <a:rPr altLang="en-US" lang="ln" sz="3600">
                <a:solidFill>
                  <a:srgbClr val="0070c0"/>
                </a:solidFill>
              </a:rPr>
              <a:t> </a:t>
            </a:r>
            <a:r xmlns:a="http://schemas.openxmlformats.org/drawingml/2006/main">
              <a:rPr altLang="ko-KR" lang="ln" sz="3600">
                <a:solidFill>
                  <a:srgbClr val="0070c0"/>
                </a:solidFill>
              </a:rPr>
              <a:t>azali..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azali moto oyo aleki likoló, kasi akómi na esika ya nse mpe andimi kosalela biso nyonso.</a:t>
            </a:r>
            <a:r xmlns:a="http://schemas.openxmlformats.org/drawingml/2006/main">
              <a:rPr altLang="en-US" lang="ln"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Nani atikaki Yesu asukola makolo te?</a:t>
            </a:r>
            <a:r xmlns:a="http://schemas.openxmlformats.org/drawingml/2006/main">
              <a:rPr altLang="en-US" lang="ln"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Yoane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Thomas, oyo azali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Petelo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Yudasi Mokeliota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3 </a:t>
            </a:r>
            <a:r xmlns:a="http://schemas.openxmlformats.org/drawingml/2006/main">
              <a:rPr altLang="ko-KR" lang="ln" sz="2800">
                <a:solidFill>
                  <a:srgbClr val="ff0000"/>
                </a:solidFill>
              </a:rPr>
              <a:t>Petelo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ln" sz="3600"/>
              <a:t>Sikawa lokola ngai, Nkolo mpe Moteyi na bino, nasukoli makolo na bino, bino mpe bosengeli kosukolana makolo.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Yoane</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85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Yesu Azali Kobondela Na Ngomba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ln" altLang="ko-KR" sz="3600"/>
              <a:t>Kokendeke mwa mosika, akweyaki elongi na ye na mabele mpe abondelaki, "Tata na ngai, soki ekoki kosalema, tika ete kopo oyo elongolama epai na ngai. Nzokande lokola nalingi te, kasi lokola olingi."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Matai</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Nsima ya kolya, Yesu akendaki elongo na bayekoli na ye na esika moko babengi Getesemane.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ln" altLang="ko-KR" sz="3000">
                <a:solidFill>
                  <a:schemeClr val="tx1">
                    <a:lumMod val="65000"/>
                    <a:lumOff val="35000"/>
                  </a:schemeClr>
                </a:solidFill>
              </a:rPr>
              <a:t>Yesu alobaki na bayekoli ete: “Molimo na ngai etondi na mawa kino na liwa. Bótikala awa mpe bókɛngɛla ngai.”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“"Tata na ngai, soki likoki ezali, tika ete kopo oyo elongolama epai na ngai. Nzokande lokola nalingi te, kasi ndenge yo olingi." Yesu abondelaki na molende. Kasi bayekoli balalaki mpɔngi makasi.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Yesu alobaki, ntango alamusaki bayekoli na ye, “Bokokaki kosɛnzɛla elongo na ngai ngonga moko te? Kotala. Talá motɛki na ngai mpo na kokanga ngai.”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Na nsuka, Yesu alandaki bato oyo bayaki kokanga ye. Ezalaki mpo na kokufa mpo na kofuta masumu na biso na ekulusu ndenge Nzambe alingaki.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Kasi liboso Yesu aya, akufaki.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ln" altLang="ko-KR" sz="3600">
                <a:solidFill>
                  <a:schemeClr val="tx1">
                    <a:lumMod val="65000"/>
                    <a:lumOff val="35000"/>
                  </a:schemeClr>
                </a:solidFill>
              </a:rPr>
              <a:t>Ezalaki mpasi mpo na Yesu kokufa mpo na kofuta masumu na biso na ekulusu, kasi azalaki na botosi mobimba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n" altLang="ko-KR" sz="3600">
                <a:solidFill>
                  <a:schemeClr val="tx1">
                    <a:lumMod val="65000"/>
                    <a:lumOff val="35000"/>
                  </a:schemeClr>
                </a:solidFill>
              </a:rPr>
              <a:t>mpo ezalaki mokano ya Nzambe.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n" altLang="ko-KR" sz="3600">
                <a:solidFill>
                  <a:schemeClr val="tx1">
                    <a:lumMod val="65000"/>
                    <a:lumOff val="35000"/>
                  </a:schemeClr>
                </a:solidFill>
              </a:rPr>
              <a:t>Tosengeli liboso kolikya ete mokano ya Nzambe ekokisama na esika ya kokokisama na oyo ya ngai na bomoi na biso.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t>Yesu azali nani?</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a:t>
            </a:r>
            <a:r xmlns:a="http://schemas.openxmlformats.org/drawingml/2006/main">
              <a:rPr lang="ln" altLang="en-US" sz="3600">
                <a:solidFill>
                  <a:srgbClr val="0070c0"/>
                </a:solidFill>
              </a:rPr>
              <a:t> </a:t>
            </a:r>
            <a:r xmlns:a="http://schemas.openxmlformats.org/drawingml/2006/main">
              <a:rPr lang="ln" altLang="ko-KR" sz="3600">
                <a:solidFill>
                  <a:srgbClr val="0070c0"/>
                </a:solidFill>
              </a:rPr>
              <a:t>azali..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azali na masumu te na mokili oyo mpo alandi mpenza mokano ya Nzambe.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Yesu abondelaki wapi liboso bákanga ye?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Na tempelo ya Yelusaleme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Getesemane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Salle ya likolo ya Marko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Laki Galilai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2 </a:t>
            </a:r>
            <a:r xmlns:a="http://schemas.openxmlformats.org/drawingml/2006/main">
              <a:rPr lang="ln" altLang="ko-KR" sz="2800">
                <a:solidFill>
                  <a:srgbClr val="ff0000"/>
                </a:solidFill>
              </a:rPr>
              <a:t>Getesemane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ln" altLang="ko-KR" sz="3600"/>
              <a:t>Kokendeke mwa mosika, akweyaki elongi na ye na mabele mpe abondelaki, "Tata na ngai, soki ekoki kosalema, tika ete kopo oyo elongolama epai na ngai. Nzokande lokola nalingi te, kasi lokola olingi."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Matai</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86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Yesu akufaki na ekulusu.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ln" altLang="ko-KR" sz="3600"/>
              <a:t>Yesu agangaki na mongongo makasi ete: “Tata, nazali kopesa elimo na ngai na mabɔkɔ na yo.” Ntango asili koloba boye, apemaki mpema na ye ya nsuka.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Luka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23: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46. Ezali na ntina mingi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Yesu, oyo basoda ya Loma bakangaki, alataki motole ya nzubɛ na motó, basɛkaki ye, amemaki ekulusu mpe bamemaki ye mpo báboma ye tii na ngomba.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Na nsima, Yesu abakamaki na ekulusu elongo na bato mibale ya mabe. Bato batɛlɛmaki kotala, mpe bakonzi kutu bazalaki kosɛka ye.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“Tata, limbisa bango, mpo bayebi te oyo bazali kosala.” Yesu abondelaki mpo na baoyo babomaki ye.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Yesu alobaki ete: “Esili!” Mpe Agumbaki motó na Ye mpe atikaki molimo na Ye.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ln" sz="2800">
                <a:solidFill>
                  <a:schemeClr val="tx1">
                    <a:lumMod val="65000"/>
                    <a:lumOff val="35000"/>
                  </a:schemeClr>
                </a:solidFill>
              </a:rPr>
              <a:t>Ndeko mwasi ya Lazare alobaki na Yesu oyo ayaki na retare, “Yesu, soki ozalaki awa, mbɛlɛ ndeko na ngai akufaki te.”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Na ngonga wana rido ya tempelo epasolamaki na biteni mibale banda likoló tii na nse. Mabele eninganaki mpe mabanga ekabwanaki. Ntango basoda oyo babaka Yesu na ekulusu bamonaki yango, babangaki, mpe bagangaki ete: “Ya solo azalaki Mwana na Nzambe!”</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ln" altLang="ko-KR" sz="3600">
                <a:solidFill>
                  <a:schemeClr val="tx1">
                    <a:lumMod val="65000"/>
                    <a:lumOff val="35000"/>
                  </a:schemeClr>
                </a:solidFill>
              </a:rPr>
              <a:t>Yesu oyo azangi masumu anyokwamaki mpe akufaki mpo na biso, mpe afutaki masumu na biso.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n" altLang="ko-KR" sz="3600">
                <a:solidFill>
                  <a:schemeClr val="tx1">
                    <a:lumMod val="65000"/>
                    <a:lumOff val="35000"/>
                  </a:schemeClr>
                </a:solidFill>
              </a:rPr>
              <a:t>Yango wana, tosengeli te komifuta.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n" altLang="ko-KR" sz="3600">
                <a:solidFill>
                  <a:schemeClr val="tx1">
                    <a:lumMod val="65000"/>
                    <a:lumOff val="35000"/>
                  </a:schemeClr>
                </a:solidFill>
              </a:rPr>
              <a:t>Tobikisamaki na nzela ya Yesu.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n" altLang="ko-KR" sz="3600">
                <a:solidFill>
                  <a:schemeClr val="tx1">
                    <a:lumMod val="65000"/>
                    <a:lumOff val="35000"/>
                  </a:schemeClr>
                </a:solidFill>
              </a:rPr>
              <a:t>Tosengeli kobosana likambo yango ata mwa ntango moke te.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t>Yesu azali nani?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 azali...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azali Mobikisi oyo abikisaki biso na kokufaka mpo na masumu na biso na ekulusu.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Yesu abakamaki na ekulusu elongo na nani?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Bayekoli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Basi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Banganga-nzambe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Bato ya mabe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4 </a:t>
            </a:r>
            <a:r xmlns:a="http://schemas.openxmlformats.org/drawingml/2006/main">
              <a:rPr lang="ln" altLang="ko-KR" sz="2800">
                <a:solidFill>
                  <a:srgbClr val="ff0000"/>
                </a:solidFill>
              </a:rPr>
              <a:t>Bato ya mabe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ln" altLang="ko-KR" sz="3600"/>
              <a:t>Yesu agangaki na mongongo makasi ete: “Tata, nazali kopesa elimo na ngai na mabɔkɔ na yo.” Ntango asili koloba boye, apemaki mpema na ye ya nsuka.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Luka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23: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46. Ezali na ntina mingi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87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Nkunda ya mpamba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n" altLang="ko-KR" sz="3600"/>
              <a:t>Na yango, abalukaki mpe amonaki Yesu atɛlɛmi, kasi ayebaki te ete ezali Yesu.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Yoane</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20:</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14. Ezali na ntina te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Maria Magadalena akendaki na lilita mpo na komona Yesu oyo akufaki. Kasi, ekuke ya mabanga ya lilita ezalaki polele.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Nzoto ya Yesu ezalaki te na lilita. Maria akanisaki ete moto moko ayibi ebembe ya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Anzelu abimaki mpe atunaki. "Ozali kolela mpo na nini?" Maria ayanolaki ete: “Moto moko ayibi nzoto ya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Yesu alobaki, “Bolongola ekuke ya mabanga ya lilita.” Yesu apesaki mitindo ete: “Bima, Lazalo.”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Mpe ntango abalukaki, ezalaki na Yesu oyo azongaki na bomoi. Kasi Maria ayebaki Yesu te. Akanisaki te ete Yesu akozonga na bomoi.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"Maria..." Kaka tango Yesu abengaki, Maria ayebi ye. “Nkolo, ozongi mpenza na bomoi." Yesu asekwaki mikolo misato nsima ya liwa na ye.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ln" altLang="ko-KR" sz="3300">
                <a:solidFill>
                  <a:schemeClr val="tx1">
                    <a:lumMod val="65000"/>
                    <a:lumOff val="35000"/>
                  </a:schemeClr>
                </a:solidFill>
              </a:rPr>
              <a:t>Moto moko te na mokili akufi</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n" altLang="ko-KR" sz="3300">
                <a:solidFill>
                  <a:schemeClr val="tx1">
                    <a:lumMod val="65000"/>
                    <a:lumOff val="35000"/>
                  </a:schemeClr>
                </a:solidFill>
              </a:rPr>
              <a:t>mpe na bomoi lisusu.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n" altLang="ko-KR" sz="3300">
                <a:solidFill>
                  <a:schemeClr val="tx1">
                    <a:lumMod val="65000"/>
                    <a:lumOff val="35000"/>
                  </a:schemeClr>
                </a:solidFill>
              </a:rPr>
              <a:t>Kasi Yesu se moko, oyo asekwaki na liwa, azali naino na bomoi.</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n" altLang="ko-KR" sz="3300">
                <a:solidFill>
                  <a:schemeClr val="tx1">
                    <a:lumMod val="65000"/>
                    <a:lumOff val="35000"/>
                  </a:schemeClr>
                </a:solidFill>
              </a:rPr>
              <a:t>Biblia elobi ete baoyo bandimaka Yesu bazongaka mpe na bomoi</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n" altLang="ko-KR" sz="3300">
                <a:solidFill>
                  <a:schemeClr val="tx1">
                    <a:lumMod val="65000"/>
                    <a:lumOff val="35000"/>
                  </a:schemeClr>
                </a:solidFill>
              </a:rPr>
              <a:t>lokola Yesu.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n" altLang="ko-KR" sz="3300">
                <a:solidFill>
                  <a:schemeClr val="tx1">
                    <a:lumMod val="65000"/>
                    <a:lumOff val="35000"/>
                  </a:schemeClr>
                </a:solidFill>
              </a:rPr>
              <a:t>Na yango, tosengeli kobungisa elikya na biso te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n" altLang="ko-KR" sz="3300">
                <a:solidFill>
                  <a:schemeClr val="tx1">
                    <a:lumMod val="65000"/>
                    <a:lumOff val="35000"/>
                  </a:schemeClr>
                </a:solidFill>
              </a:rPr>
              <a:t>mpo na bomoi ya seko.</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t>Yesu azali nani?</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 azali...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azali Nkolo ya Elonga oyo alongaki liwa mpe azongaki na bomoi.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Maria akanisaki nini ntango amonaki ete Yesu azalaki te na lilita?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Yesu asekwi!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Oyo ezali lilita ya Yesu te!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Moto moko ayibi ebembe ya Yesu!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Bayekoli basombaki ebembe ya Yesu!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3 </a:t>
            </a:r>
            <a:r xmlns:a="http://schemas.openxmlformats.org/drawingml/2006/main">
              <a:rPr lang="ln" altLang="ko-KR" sz="2800">
                <a:solidFill>
                  <a:srgbClr val="ff0000"/>
                </a:solidFill>
              </a:rPr>
              <a:t>Moto moko ayibi ebembe ya Yesu!</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n" altLang="ko-KR" sz="3600"/>
              <a:t>Na yango, abalukaki mpe amonaki Yesu atɛlɛmi, kasi ayebaki te ete ezali Yesu.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Yoane</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20:</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14. Ezali na ntina te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88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Yesu oyo amataki na likoló</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n" altLang="ko-KR" sz="3600"/>
              <a:t>Nsima ya koloba boye, bamemaki ye liboso ya miso na bango mpenza, mpe lipata moko ebombaki ye mpo bámona ye te.</a:t>
            </a:r>
            <a:r xmlns:a="http://schemas.openxmlformats.org/drawingml/2006/main">
              <a:rPr lang="ln"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Misala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9. Ezali na ntina te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Bayekoli, oyo bayebaki te ete Yesu asekwaki, bakangamaki na bobangi mpe na mawa.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Yesu asekwi ayaki mpe atɛlɛmaki kati na bango, alakisaki bango mabɔkɔ mpe mopanzi na ye mpe alobaki ete, “Botika ntembe mpe bondima.”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ln" sz="2800">
                <a:solidFill>
                  <a:schemeClr val="tx1">
                    <a:lumMod val="65000"/>
                    <a:lumOff val="35000"/>
                  </a:schemeClr>
                </a:solidFill>
              </a:rPr>
              <a:t>Na nsima, likambo ya kokamwa, mikolo misato nsima ya liwa na ye, Lazare abimaki. Bato basepelaki komona yango mpe bakumisaki Nzambe.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Na nsima, Yesu alobaki ete akozonga epai ya Tata na Ye, Nzambe mpe alakaki ete akotinda Molimo Mosantu.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ln" altLang="ko-KR" sz="3000">
                <a:solidFill>
                  <a:schemeClr val="tx1">
                    <a:lumMod val="65000"/>
                    <a:lumOff val="35000"/>
                  </a:schemeClr>
                </a:solidFill>
              </a:rPr>
              <a:t>Mpe Yesu apesaki mitindo na bayekoli na ye ete bazala batatoli na Ye kino nsuka ya mokili, mpo na kosakola nsango malamu mpe koteya liloba.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Sima ya kosilisa ba missions nionso na mabele oyo, Yesu amataki na lola liboso ya bayekoli na ye. Pe alakaki biso ete akozonga na mboka oyo mokolo moko.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ln" altLang="ko-KR" sz="3600">
                <a:solidFill>
                  <a:schemeClr val="tx1">
                    <a:lumMod val="65000"/>
                    <a:lumOff val="35000"/>
                  </a:schemeClr>
                </a:solidFill>
              </a:rPr>
              <a:t>Yesu apesaki mitindo na bayekoli na ye ete basakola nsango malamu kino na nsuka ya mabele yambo ya komata na Lola.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n" altLang="ko-KR" sz="3600">
                <a:solidFill>
                  <a:schemeClr val="tx1">
                    <a:lumMod val="65000"/>
                    <a:lumOff val="35000"/>
                  </a:schemeClr>
                </a:solidFill>
              </a:rPr>
              <a:t>Eklezia ezali lisanga ya bayekoli ya Yesu.</a:t>
            </a:r>
            <a:r xmlns:a="http://schemas.openxmlformats.org/drawingml/2006/main">
              <a:rPr lang="ln" altLang="en-US" sz="3600">
                <a:solidFill>
                  <a:schemeClr val="tx1">
                    <a:lumMod val="65000"/>
                    <a:lumOff val="35000"/>
                  </a:schemeClr>
                </a:solidFill>
              </a:rPr>
              <a:t> </a:t>
            </a:r>
            <a:r xmlns:a="http://schemas.openxmlformats.org/drawingml/2006/main">
              <a:rPr lang="ln" altLang="ko-KR" sz="3600">
                <a:solidFill>
                  <a:schemeClr val="tx1">
                    <a:lumMod val="65000"/>
                    <a:lumOff val="35000"/>
                  </a:schemeClr>
                </a:solidFill>
              </a:rPr>
              <a:t>Lokola tozali bayekoli ya Yesu, tosengeli kosakola nsango malamu bisika nyonso. Mpe tosengeli kozala batatoli ya Yesu.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t>Yesu azali nani?</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 azali...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azali naino na bomoi, afandi na ngambo ya mobali ya Nzambe, mpe akozonga na mabele lokola elakamaki.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Yesu asekwaki alakisaki bayekoli na ye nini?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Bilembo ya nsuki na mabɔkɔ mpe na makolo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Ba marques ya nzube oh mutu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Bilembo ya fimbo na mokɔngɔ</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Kozoka na elongi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1 </a:t>
            </a:r>
            <a:r xmlns:a="http://schemas.openxmlformats.org/drawingml/2006/main">
              <a:rPr lang="ln" altLang="ko-KR" sz="2800">
                <a:solidFill>
                  <a:srgbClr val="ff0000"/>
                </a:solidFill>
              </a:rPr>
              <a:t>Bilembo ya nsuki na mabɔkɔ mpe na makolo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n" altLang="ko-KR" sz="3600"/>
              <a:t>Nsima ya koloba boye, bamemaki ye liboso ya miso na bango mpenza, mpe lipata moko ebombaki ye mpo bámona ye te.</a:t>
            </a:r>
            <a:r xmlns:a="http://schemas.openxmlformats.org/drawingml/2006/main">
              <a:rPr lang="ln"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Misala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9. Ezali na ntina te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89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Molimo Mosantu ayei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n" altLang="ko-KR" sz="3600"/>
              <a:t>Bango nyonso batondaki na Molimo Mosantu mpe babandaki koloba na minoko mosusu lokola Molimo apesaki bango makoki.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Misala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Bayekoli bazalaki na Yelusaleme ndenge Yesu alobaki. Ntango mokolo ya Pantekote ekómaki, bango nyonso bazalaki esika moko na esika moko.</a:t>
            </a:r>
            <a:r xmlns:a="http://schemas.openxmlformats.org/drawingml/2006/main">
              <a:rPr lang="l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chemeClr val="tx1">
                    <a:lumMod val="65000"/>
                    <a:lumOff val="35000"/>
                  </a:schemeClr>
                </a:solidFill>
              </a:rPr>
              <a:t>Yesu azongisaki Lazare na bomoi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na liloba na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Tosengeli kokufa mokolo mosusu, kasi tosengeli kosekwa mpo tondimi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Osengeli kozala moklisto oyo azali na bomoi na elikya ya lisekwa.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Na mbala moko lokito lokola mopɛpɛ makasi eyaki mpe etondisaki ndako mobimba epai bafandaki.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Pe nsima ezalaki na monoko ya moto na motó ya moto na moto, mpe na nsima bango nyonso batondaki na Molimo Mosantu mpe babandaki koloba na minoko mosusu.</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ln" altLang="ko-KR" sz="3000">
                <a:solidFill>
                  <a:schemeClr val="tx1">
                    <a:lumMod val="65000"/>
                    <a:lumOff val="35000"/>
                  </a:schemeClr>
                </a:solidFill>
              </a:rPr>
              <a:t>Ntango bato nyonso bakamwaki, Petelo abandaki kosakola epai na bango makambo ya Yesu mpe nsango malamu.</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Bato bayokaki nsango malamu, bayamboli mpe babatisamaki. Bato koleka 3 000 bazwaki batisimo na mokolo yango.</a:t>
            </a:r>
            <a:r xmlns:a="http://schemas.openxmlformats.org/drawingml/2006/main">
              <a:rPr lang="l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solidFill>
                  <a:schemeClr val="tx1">
                    <a:lumMod val="65000"/>
                    <a:lumOff val="35000"/>
                  </a:schemeClr>
                </a:solidFill>
              </a:rPr>
              <a:t>Yesu atindaki Molimo Mosantu epai ya bayekoli na ye.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Molimo Mosantu apesaki Petelo mayele mpe nguya mpo na kosakola nsango malamu.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Molimo Mosantu azali na mitema ya baoyo nyonso bandimaka Yesu.</a:t>
            </a:r>
            <a:r xmlns:a="http://schemas.openxmlformats.org/drawingml/2006/main">
              <a:rPr lang="ln" altLang="en-US" sz="3200">
                <a:solidFill>
                  <a:schemeClr val="tx1">
                    <a:lumMod val="65000"/>
                    <a:lumOff val="35000"/>
                  </a:schemeClr>
                </a:solidFill>
              </a:rPr>
              <a:t> </a:t>
            </a:r>
            <a:r xmlns:a="http://schemas.openxmlformats.org/drawingml/2006/main">
              <a:rPr lang="ln" altLang="ko-KR" sz="3200">
                <a:solidFill>
                  <a:schemeClr val="tx1">
                    <a:lumMod val="65000"/>
                    <a:lumOff val="35000"/>
                  </a:schemeClr>
                </a:solidFill>
              </a:rPr>
              <a:t>Kobosana te ete Molimo Mosantu azali moto oyo apesaka biso mayele mpe mpiko mpo na kosakola nsango malamu, kaka ndenge apesaki Petelo mayele mpe nguya.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t>Yesu azali nani?</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 azali...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atindi Molimo Mosantu epai ya bato nyonso oyo bandimaka ye mpo na kosalisa biso.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Bayokaki nini ntango Molimo Mosantu ayaki?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lokito ya kelelo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nkake ya nkake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kopumbwa ya mopepe makasi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lokito ya mabondeli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3 </a:t>
            </a:r>
            <a:r xmlns:a="http://schemas.openxmlformats.org/drawingml/2006/main">
              <a:rPr lang="ln" altLang="ko-KR" sz="2800">
                <a:solidFill>
                  <a:srgbClr val="ff0000"/>
                </a:solidFill>
              </a:rPr>
              <a:t>kopumbwa ya mopepe makasi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n" altLang="ko-KR" sz="3600"/>
              <a:t>Bango nyonso batondaki na Molimo Mosantu mpe babandaki koloba na minoko mosusu lokola Molimo apesaki bango makoki.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Misala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90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Filipe Ayebisaki Nsango Malamu epai ya Moetiopi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ln" altLang="ko-KR" sz="3600"/>
              <a:t>Na nsima, Filipe abandaki na eteni wana mpenza ya Makomami mpe ayebisaki ye nsango malamu oyo etali Yesu.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Misala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8: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35. Ezali na ntina te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ln" sz="4000"/>
              <a:t>Mpo mwana na ngai oyo akufaki mpe azali na bomoi lisusu; abungaki mpe azwami.’ Bongo babandaki kosala ba fêtes.</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Luka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t>Yesu azali nani?</a:t>
            </a:r>
            <a:r xmlns:a="http://schemas.openxmlformats.org/drawingml/2006/main">
              <a:rPr altLang="en-US" lang="l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 azali...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azali nkolo ya bomoi oyo azongisaka bakufi.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Mokolo moko anzelu moko ya Nkolo alobaki na Filipe oyo andimaki Yesu “Kende na sudi na nzela-nzela ya esobe.”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ln" altLang="ko-KR" sz="3100">
                <a:solidFill>
                  <a:schemeClr val="tx1">
                    <a:lumMod val="65000"/>
                    <a:lumOff val="35000"/>
                  </a:schemeClr>
                </a:solidFill>
              </a:rPr>
              <a:t>Abandaki kokende na esobe ya sudi ndenge anzelu alobaki. Amitunaki mpo na nini anzelu atindaki ye </a:t>
            </a:r>
            <a:r xmlns:a="http://schemas.openxmlformats.org/drawingml/2006/main">
              <a:rPr lang="ln"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Na ntango wana, mokube oyo azalaki kokamba mbongo mpo na mboka ya Éthiopie, azalaki na kati ya wagɔ, azalaki kotánga mikanda ya mosakoli Yisaya. Philip apusanaki penepene mpe atunaki. "O comprendre oyo ozali kotanga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Alobaki boye: “Ndenge nini nakoki kokanga ntina na yango, longola kaka soki moto moko alimboli ngai yango?” Filipe abandaki na eteni wana mpenza ya Makomami mpe ayebisaki ye nsango malamu na ntina ya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Nsima wana Moetiopi ayambaki Yesu, azongaki na mboka na ye na esengo. Filipe apesaki Molimo Mosantu matɔndi mpo akambaki ye kuna.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solidFill>
                  <a:schemeClr val="tx1">
                    <a:lumMod val="65000"/>
                    <a:lumOff val="35000"/>
                  </a:schemeClr>
                </a:solidFill>
              </a:rPr>
              <a:t>Filipo akokaki kososola malamu te kasi atosaki motindo ya Molimo Mosantu. Na yango, akokaki kosakola nsango malamu epai ya Moetiopi.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Tango mosusu tozalaka na situation oyo tokoki ko comprendre te.</a:t>
            </a:r>
            <a:r xmlns:a="http://schemas.openxmlformats.org/drawingml/2006/main">
              <a:rPr lang="ln" altLang="en-US" sz="3200">
                <a:solidFill>
                  <a:schemeClr val="tx1">
                    <a:lumMod val="65000"/>
                    <a:lumOff val="35000"/>
                  </a:schemeClr>
                </a:solidFill>
              </a:rPr>
              <a:t> </a:t>
            </a:r>
            <a:r xmlns:a="http://schemas.openxmlformats.org/drawingml/2006/main">
              <a:rPr lang="ln" altLang="ko-KR" sz="3200">
                <a:solidFill>
                  <a:schemeClr val="tx1">
                    <a:lumMod val="65000"/>
                    <a:lumOff val="35000"/>
                  </a:schemeClr>
                </a:solidFill>
              </a:rPr>
              <a:t>Kasi soki otie motema na Nzambe pe otosi ye na Molimo Mosantu ata na ngonga wana, okoki pe kozala moto ya kondima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oyo basakolaka nsango malamu.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t>Yesu azali nani ?</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 azali...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azali moto oyo azali kokamba boyokani oyo tosengeli kokutana na ye.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Eunuque Éthiopie oyo Filipe akutanaki na ye azalaki responsable ?</a:t>
            </a:r>
            <a:r xmlns:a="http://schemas.openxmlformats.org/drawingml/2006/main">
              <a:rPr lang="l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Azalaki mokambi ya basoda.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Azalaki molambi ya mboka na ye.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Ye</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ezalaki</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na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kofunda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ya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ya ye</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ya mboka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mbongo.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Azalaki kotambwisa losambo ya mboka.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3 </a:t>
            </a:r>
            <a:r xmlns:a="http://schemas.openxmlformats.org/drawingml/2006/main">
              <a:rPr lang="ln" altLang="ko-KR" sz="2800">
                <a:solidFill>
                  <a:srgbClr val="ff0000"/>
                </a:solidFill>
              </a:rPr>
              <a:t>Azalaki na charge ya mbongo ya mboka na ye.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ln" altLang="ko-KR" sz="3600"/>
              <a:t>Na nsima, Filipe abandaki na eteni wana mpenza ya Makomami mpe ayebisaki ye nsango malamu oyo etali Yesu.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Misala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8: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35. Ezali na ntina te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91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Saulo Akutanaki na Yesu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Mikolo boni eleki banda Lazare akufaki ntango Yesu ayaki?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mokolo moko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mikolo mibale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mikolo misato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mikolo minei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3 </a:t>
            </a:r>
            <a:r xmlns:a="http://schemas.openxmlformats.org/drawingml/2006/main">
              <a:rPr altLang="ko-KR" lang="ln" sz="2800">
                <a:solidFill>
                  <a:srgbClr val="ff0000"/>
                </a:solidFill>
              </a:rPr>
              <a:t>mikolo misato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ln" altLang="ko-KR" sz="3600"/>
              <a:t>Akweyaki na mabele mpe ayokaki mongongo moko koloba na ye ete: “Saulo, Saulo, mpo na nini ozali konyokola ngai?”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Misala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9: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4. Ezali na ntina mingi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Ezalaki na moto moko na nkombo Saulo oyo azalaki koyina baoyo bazalaki kondima Yesu, mpe azalaki koyina lingomba.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ln" altLang="ko-KR" sz="3000">
                <a:solidFill>
                  <a:schemeClr val="tx1">
                    <a:lumMod val="65000"/>
                    <a:lumOff val="35000"/>
                  </a:schemeClr>
                </a:solidFill>
              </a:rPr>
              <a:t>Saulo ayinaki Yesu mingi na boye ete akendaki na Damasi mpo na kokanga bakristo.</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Ntango azalaki kopusana pene na Damasi na mobembo na ye, na mbalakaka pole moko oyo eutaki na likoló engɛngaki zingazinga na ye. Ayokaki mongongo moko, “Saulo, Saulo, Mpo na nini ozali konyokola ngai?”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Saulo atunaki boye: “Yo ozali nani, Nkolo? “Ngai nazali Yesu, oyo bozali konyokola.” Saulo akamwaki ndenge Yesu azalaki na bomoi. Akanisaki ete Yesu akufi.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Saulo, oyo akutanaki na Yesu, akómaki moto ya sika. Yango wana akomaki Paulo Ntoma, oyo asalaki makasi mpo na kosakola nsango malamu epai ya bapakano, mpe akomaki mikanda mingi ya Biblia.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solidFill>
                  <a:schemeClr val="tx1">
                    <a:lumMod val="65000"/>
                    <a:lumOff val="35000"/>
                  </a:schemeClr>
                </a:solidFill>
              </a:rPr>
              <a:t>Saulo azalaki moto oyo azalaki konyokola lingomba, kasi Nzambe abengaki ye ntoma.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Saulo, oyo akutanaki na Yesu, azalaki na bomoi oyo ekeseni mpenza na oyo ya liboso.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Mbongwana nini osali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banda okutanaki na Yesu?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Baoyo bakutani na Yesu basengeli kozala na bomoi oyo ekeseni na oyo ya liboso.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t>Yesu azali nani?</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 azali...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azali moto oyo alimbisaka bato mabe lokola Saulo mpe abengi bango mpe atelemisi bango lokola basali.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Mpo na nini Saulo akendaki na Damasi?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Mpo na kokanga baklisto.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Mpo na kosala mobembo.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Kozala na losambo.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Mpo na kosakola nsango malamu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1 </a:t>
            </a:r>
            <a:r xmlns:a="http://schemas.openxmlformats.org/drawingml/2006/main">
              <a:rPr lang="ln" altLang="ko-KR" sz="2800">
                <a:solidFill>
                  <a:srgbClr val="ff0000"/>
                </a:solidFill>
              </a:rPr>
              <a:t>Mpo na kokanga baklisto.</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ln" altLang="ko-KR" sz="3600"/>
              <a:t>Akweyaki na mabele mpe ayokaki mongongo moko koloba na ye ete: “Saulo, Saulo, mpo na nini ozali konyokola ngai?”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Misala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9: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4. Ezali na ntina mingi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ln" sz="3600"/>
              <a:t>Yesu alobaki na ye: "Ngai nazali lisekwa mpe bomoi. Moto oyo andimi ngai akozala na bomoi, ata akufi;</a:t>
            </a:r>
            <a:endParaRPr xmlns:a="http://schemas.openxmlformats.org/drawingml/2006/main" altLang="ko-KR" lang="en-US" sz="3600"/>
          </a:p>
          <a:p>
            <a:pPr xmlns:a="http://schemas.openxmlformats.org/drawingml/2006/main" lvl="0">
              <a:defRPr/>
            </a:pPr>
            <a:r xmlns:a="http://schemas.openxmlformats.org/drawingml/2006/main">
              <a:rPr altLang="ko-KR" lang="ln" sz="3600"/>
              <a:t>mpe oyo azali na bomoi mpe akondimela ngai akokufa soko moke te. Ondimi likambo oyo?"</a:t>
            </a:r>
            <a:endParaRPr xmlns:a="http://schemas.openxmlformats.org/drawingml/2006/main" altLang="ko-KR" lang="en-US" sz="3600"/>
          </a:p>
          <a:p>
            <a:pPr xmlns:a="http://schemas.openxmlformats.org/drawingml/2006/main" lvl="0">
              <a:defRPr/>
            </a:pPr>
            <a:r xmlns:a="http://schemas.openxmlformats.org/drawingml/2006/main">
              <a:rPr altLang="ko-KR" lang="ln"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Yoane</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11: 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92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Moninga malamu ya Paulo, Barnabasi.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t>Kasi Barnabasi akangaki ye mpe amemaki ye epai ya bantoma. Ayebisaki bango lolenge nini Saulo na mobembo na ye amonaki Nkolo mpe ete Nkolo alobaki na ye, mpe lolenge nini na Damasi asakolaki kozanga kobanga na nkombo ya Yesu.</a:t>
            </a:r>
            <a:r xmlns:a="http://schemas.openxmlformats.org/drawingml/2006/main">
              <a:rPr lang="ln"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Misala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Nsima ya kokutana na Yesu, alingaki kokutana na bayekoli ya Yesu.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Kasi bayekoli ya Yesu bazalaki kobanga Paulo. Mpamba te bayebaki te ete nsima wana Paulo akutanaki na Yesu, akómaki mondimi ya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Barnabasi asalisaki Paulo. “Akutanaki mpenza na Yesu mpe abongwani mpenza!”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"Namoni mpe Paulo azali kosakola na Damas, epai akendaki kokanga bakristu!" Bayekoli bakómaki baninga ya Paulo na pɛtɛɛ nyonso.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Nsima na yango, Barnabasi ná Paulo bakómaki baninga malamu mpe batambolaki na mokili mobimba mpo na kosakola nsango malamu elongo.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solidFill>
                  <a:schemeClr val="tx1">
                    <a:lumMod val="65000"/>
                    <a:lumOff val="35000"/>
                  </a:schemeClr>
                </a:solidFill>
              </a:rPr>
              <a:t>Paulo, oyo azalaki konyokola lingomba, akutanaki na Yesu mpe akómaki moto ya sika, kasi bato bandimaki ye te.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Kasi Nzambe abongisaki Barnabasi mpe asalaki ye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moninga malamu ya mosala mpo na Paulo.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Lokola Paulo ná Barnabasi, tosengeli kozala baninga malamu ya kondima mpe kosalisana.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t>Yesu azali nani?</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atindeli biso moninga oyo akoki kosalisa biso ntango tozali na mpasi.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Nani asalisaki Paulo mpe akómaki baninga ntango akutanaki na mikakatano?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Petelo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Yoane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Barnabasi, oyo azali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Filipe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3 </a:t>
            </a:r>
            <a:r xmlns:a="http://schemas.openxmlformats.org/drawingml/2006/main">
              <a:rPr lang="ln" altLang="ko-KR" sz="2800">
                <a:solidFill>
                  <a:srgbClr val="ff0000"/>
                </a:solidFill>
              </a:rPr>
              <a:t>Barnabasi, oyo azali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74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Mbongwana ya Yesu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ln" altLang="ko-KR" sz="3600"/>
              <a:t>Kasi Barnabasi akangaki ye mpe amemaki ye epai ya bantoma. Ayebisaki bango lolenge nini Saulo na mobembo na ye amonaki Nkolo mpe ete Nkolo alobaki na ye, mpe lolenge nini na Damasi asakolaki kozanga kobanga na nkombo ya Yesu.</a:t>
            </a:r>
            <a:r xmlns:a="http://schemas.openxmlformats.org/drawingml/2006/main">
              <a:rPr lang="ln"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Misala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93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Dorkasi, oyo azongi na bomoi.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ln" altLang="ko-KR" sz="3600"/>
              <a:t>Petelo atindaki bango nyonso libanda ya shambre; na nsima akitaki na mabɔlɔngɔ mpe abondelaki. Abalukaki epai ya mwasi oyo akufi, alobaki ete: “Tabita, telema.” Afungolaki miso, mpe ntango amonaki Petelo afandaki.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Misala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9: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40. Ezali na ntina te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Ezalaki na moyekoli moko na nkombo Dorkasi, oyo azalaki ntango nyonso kosala malamu mpe kosalisa babola.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Pene na ntango wana abɛlaki mpe akufaki. Bato ya kartye na ye bayokaki mawa mingi mpe bazongisaki Petro.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Ntango Petelo akómaki, moto nyonso oyo asalisaki ye azalaki kolela, kolakisa bilamba oyo azwaki lokola likabo.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Petelo atindaki bango nyonso libanda ya shambre; na nsima akitaki na libɔlɔngɔ mpe abondelaki.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Peter alobaki boye: “Dorcas, telema!” Afungolaki miso, mpe afandaki komona Petelo. Komona yango, bato nyonso basepelaki mpe bato mingi na mboka wana bandimaki Yesu.</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solidFill>
                  <a:schemeClr val="tx1">
                    <a:lumMod val="65000"/>
                    <a:lumOff val="35000"/>
                  </a:schemeClr>
                </a:solidFill>
              </a:rPr>
              <a:t>Petelo azalaki moyekoli ya Yesu, mpe azalaki na likoki ya kosala oyo Yesu asalaki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ntango azalaki na mabele oyo.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000">
                <a:solidFill>
                  <a:schemeClr val="tx1">
                    <a:lumMod val="65000"/>
                    <a:lumOff val="35000"/>
                  </a:schemeClr>
                </a:solidFill>
              </a:rPr>
              <a:t>Yesu ayebisaki bayekoli na ye ete bango mpe bakosala likambo oyo ye asalaki.</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ln" altLang="ko-KR" sz="3000">
                <a:solidFill>
                  <a:schemeClr val="tx1">
                    <a:lumMod val="65000"/>
                    <a:lumOff val="35000"/>
                  </a:schemeClr>
                </a:solidFill>
              </a:rPr>
              <a:t>Tozali bayekoli ya Yesu.</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ln" altLang="ko-KR" sz="3000">
                <a:solidFill>
                  <a:schemeClr val="tx1">
                    <a:lumMod val="65000"/>
                    <a:lumOff val="35000"/>
                  </a:schemeClr>
                </a:solidFill>
              </a:rPr>
              <a:t>Tosengeli koyekola mpe komikundola makambo oyo Yesu asalaki na mboka oyo mpe kosala makambo ndenge moko na Yesu.</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t>Yesu azali nani?</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apesi bayekoli na ye nguya mpo ete bakoka kosakola nsango malamu.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ln" sz="3600"/>
              <a:t>Kuna, abongwanaki nzoto liboso na bango. Elongi na ye ezalaki kongenga lokola moi, mpe bilamba na ye ekómaki mpɛmbɛ lokola pole.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17: 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 Ezali na ntina mingi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Tango Petelo ayaki na Dorkasi, batu bayokaki mawa pe balakisaki ye nini?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Bilamba oyo Dorkasi asalaki.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Bilei oyo Dorkasi asalaki.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Mwana ya Dorkasi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Mokanda ya Dorkasi.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1 </a:t>
            </a:r>
            <a:r xmlns:a="http://schemas.openxmlformats.org/drawingml/2006/main">
              <a:rPr lang="ln" altLang="ko-KR" sz="2800">
                <a:solidFill>
                  <a:srgbClr val="ff0000"/>
                </a:solidFill>
              </a:rPr>
              <a:t>Bilamba oyo Dorkasi asalaki.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ln" altLang="ko-KR" sz="3600"/>
              <a:t>Petelo atindaki bango nyonso libanda ya shambre; na nsima akitaki na mabɔlɔngɔ mpe abondelaki. Abalukaki epai ya mwasi oyo akufi, alobaki ete: “Tabita, telema.” Afungolaki miso, mpe ntango amonaki Petelo afandaki.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Misala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9: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40. Ezali na ntina te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94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Korneyi, Mopakano oyo abikisami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ln" altLang="ko-KR" sz="3600"/>
              <a:t>Bandimi bakatama ngenga oyo bayaki elongo na Petelo bakamwaki ete likabo ya Molimo Mosantu esopamaki ata likolo ya bapakano.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Misala 10: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45. Ezali na ntina mingi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ln" altLang="ko-KR" sz="2500">
                <a:solidFill>
                  <a:schemeClr val="tx1">
                    <a:lumMod val="65000"/>
                    <a:lumOff val="35000"/>
                  </a:schemeClr>
                </a:solidFill>
              </a:rPr>
              <a:t>Na Kaisaria ezalaki na mobali moko na nkombo Cornelius, mokonzi ya basoda na oyo eyebanaki lokola Régiment italien.</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ln" altLang="ko-KR" sz="2500">
                <a:solidFill>
                  <a:schemeClr val="tx1">
                    <a:lumMod val="65000"/>
                    <a:lumOff val="35000"/>
                  </a:schemeClr>
                </a:solidFill>
              </a:rPr>
              <a:t>Ye ná libota na ye nyonso bazalaki bato ya losambo mpe bazalaki kobanga Nzambe; azalaki kopesa na motema malamu epai ya baoyo bazalaki na bosɛnga mpe azalaki kobondela Nzambe mbala na mbala.</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Mokolo moko, Korneyi ayokaki mongongo ya Nzambe ntango azalaki kobondela. “Bótinda bato bázala moto na nkombo Petelo.”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ln" altLang="ko-KR" sz="2400">
                <a:solidFill>
                  <a:schemeClr val="tx1">
                    <a:lumMod val="65000"/>
                    <a:lumOff val="35000"/>
                  </a:schemeClr>
                </a:solidFill>
              </a:rPr>
              <a:t>Na ntango wana, Petelo amonaki mpe emonaneli moko kati na libondeli. Nzambe apesaki ye banyama oyo eutaki na likoló oyo Bayuda bakokaki kolya te mpe apesaki ye mitindo ete alya.</a:t>
            </a:r>
            <a:r xmlns:a="http://schemas.openxmlformats.org/drawingml/2006/main">
              <a:rPr lang="ln" altLang="en-US" sz="2400">
                <a:solidFill>
                  <a:schemeClr val="tx1">
                    <a:lumMod val="65000"/>
                    <a:lumOff val="35000"/>
                  </a:schemeClr>
                </a:solidFill>
              </a:rPr>
              <a:t> </a:t>
            </a:r>
            <a:r xmlns:a="http://schemas.openxmlformats.org/drawingml/2006/main">
              <a:rPr lang="ln" altLang="ko-KR" sz="2400">
                <a:solidFill>
                  <a:schemeClr val="tx1">
                    <a:lumMod val="65000"/>
                    <a:lumOff val="35000"/>
                  </a:schemeClr>
                </a:solidFill>
              </a:rPr>
              <a:t>“Kobenga eloko moko ya mbindo te oyo Nzambe akómisi pɛto.”</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Nsukansuka, Petelo alandaki bato oyo Korneyi atindaki mpe akendaki na ndako ya Korneye.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ln" altLang="ko-KR" sz="2400">
                <a:solidFill>
                  <a:schemeClr val="tx1">
                    <a:lumMod val="65000"/>
                    <a:lumOff val="35000"/>
                  </a:schemeClr>
                </a:solidFill>
              </a:rPr>
              <a:t>Petelo asakolaki bango Yesu mpe nsango malamu epai ya Korneye mpe libota na ye. Bongo Molimo Mosantu akitaki likolo na bango. Asosolaki na kotalaka likambo oyo; "Ata bapakano bakoki kobika soki bandimi Yesu!"</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ln" altLang="ko-KR" sz="3400">
                <a:solidFill>
                  <a:schemeClr val="tx1">
                    <a:lumMod val="65000"/>
                    <a:lumOff val="35000"/>
                  </a:schemeClr>
                </a:solidFill>
              </a:rPr>
              <a:t>Petelo akanisaki ete kaka Bayuda nde bakokaki kondima Yesu mpe kobika.</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ln" altLang="ko-KR" sz="3400">
                <a:solidFill>
                  <a:schemeClr val="tx1">
                    <a:lumMod val="65000"/>
                    <a:lumOff val="35000"/>
                  </a:schemeClr>
                </a:solidFill>
              </a:rPr>
              <a:t>Kasi nsango malamu ya Nzambe ezali na bokeseni te kati na bato banso ya mokili.</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ln" altLang="ko-KR" sz="3400">
                <a:solidFill>
                  <a:schemeClr val="tx1">
                    <a:lumMod val="65000"/>
                    <a:lumOff val="35000"/>
                  </a:schemeClr>
                </a:solidFill>
              </a:rPr>
              <a:t>Tosengeli kosakola nsango malamu epai ya moto nyonso na mokili mpo ete bakoka kobika.</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Yesu amemaki Petelo, Yakobo mpe Yoane elongo na ye, mpe akambaki bango bango moko na ngomba molai.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t>Yesu azali nani?</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apesaka lobiko na moto nyonso oyo andimi ye, ata soki azali na ekólo nini to azali na lokumu nini.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solidFill>
                  <a:srgbClr val="ff0000"/>
                </a:solidFill>
              </a:rPr>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Emonaneli nini Petelo amonaki ntango azalaki kobondela?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Yesu azali kokita uta na likoló.</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Biblia ezali kokita longwa na likoló.</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Baanzelu bazali kokita uta na lola.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Banyama oyo Bayuda bakoki kolia te bakitaki na lola.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4 </a:t>
            </a:r>
            <a:r xmlns:a="http://schemas.openxmlformats.org/drawingml/2006/main">
              <a:rPr lang="ln" altLang="ko-KR" sz="2800">
                <a:solidFill>
                  <a:srgbClr val="ff0000"/>
                </a:solidFill>
              </a:rPr>
              <a:t>Banyama oyo Bayuda bakoki kolia te bakitaki na lola.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ln" altLang="ko-KR" sz="3600"/>
              <a:t>Bandimi bakatama ngenga oyo bayaki elongo na Petelo bakamwaki ete likabo ya Molimo Mosantu esopamaki ata likolo ya bapakano.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Misala 10: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45. Ezali na ntina mingi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95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Koyemba Nzembo</a:t>
            </a:r>
            <a:endParaRPr xmlns:a="http://schemas.openxmlformats.org/drawingml/2006/main" lang="en-US" altLang="ko-KR" sz="4000"/>
          </a:p>
          <a:p>
            <a:pPr xmlns:a="http://schemas.openxmlformats.org/drawingml/2006/main" algn="ctr">
              <a:defRPr/>
            </a:pPr>
            <a:r xmlns:a="http://schemas.openxmlformats.org/drawingml/2006/main">
              <a:rPr lang="ln" altLang="ko-KR" sz="4000"/>
              <a:t>ata na bolɔkɔ</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ln" altLang="ko-KR" sz="3600"/>
              <a:t>Pene na midi ya butu, Paulo ná Silasi bazalaki kobondela mpe koyemba nzembo mpo na Nzambe, mpe bakangami mosusu bazalaki koyoka bango.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Misala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16: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25. Ezali na ntina te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Paulo ná Silasi basalaki nyonso mpo na kosakola nsango malamu na Philippe. Kasi bato oyo bayinaki yango babɛtaki Paulo ná Silasi mpe batyaki bango na bolɔkɔ.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Paulo ná Silasi bazalaki kobondela mpe kosanzola Nzambe ata na bolɔkɔ. Bato nyonso oyo bazalaki na bolɔkɔ bayokaki likambo yango.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Na nsima, na mbala moko koningana ya mabelé moko monene mpenza, na boye ete baporte nyonso ya bolɔkɔ efungwamaki. Mobateli ya bolɔkɔ amitungisaki mingi mpo akanisaki ete bakangami bakimaki.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Paulo agangaki ete, “Bómitungisa te! Biso nyonso tozali awa!” “Nkolo, nasengeli kosala nini mpo nabika?” Mobateli ya bolɔkɔ atunaki.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"Ndimela Nkolo Yesu. Nde yo na libota na yo bokobika!" Na ngonga wana ya butu, mokɛngɛli ya bolɔkɔ azwaki bango mpe asukolaki bampota na bango; na nsima mbala moko ye ná libota na ye nyonso bazwaki batisimo.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Kuna, abongwanaki nzoto liboso na bango. Elongi na ye ezalaki kongenga lokola moi, mpe bilamba na ye ekómaki mpɛmbɛ lokola pole.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ln" altLang="ko-KR" sz="2900">
                <a:solidFill>
                  <a:schemeClr val="tx1">
                    <a:lumMod val="65000"/>
                    <a:lumOff val="35000"/>
                  </a:schemeClr>
                </a:solidFill>
              </a:rPr>
              <a:t>Paulo ná Silasi balɛmbaki mawa te mpe babondelaki mpe bakumisaki bango, .</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n" altLang="ko-KR" sz="2900">
                <a:solidFill>
                  <a:schemeClr val="tx1">
                    <a:lumMod val="65000"/>
                    <a:lumOff val="35000"/>
                  </a:schemeClr>
                </a:solidFill>
              </a:rPr>
              <a:t>atako babɛtaki bango tii bakufaki.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n" altLang="ko-KR" sz="2900">
                <a:solidFill>
                  <a:schemeClr val="tx1">
                    <a:lumMod val="65000"/>
                    <a:lumOff val="35000"/>
                  </a:schemeClr>
                </a:solidFill>
              </a:rPr>
              <a:t>Na nsima, Nzambe afungolaki porte ya boloko mpe apesaki bango libaku ya kosakola nsango malamu</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n" altLang="ko-KR" sz="2900">
                <a:solidFill>
                  <a:schemeClr val="tx1">
                    <a:lumMod val="65000"/>
                    <a:lumOff val="35000"/>
                  </a:schemeClr>
                </a:solidFill>
              </a:rPr>
              <a:t>epai ya mokɛngɛli ya bolɔkɔ mpe libota na ye.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n" altLang="ko-KR" sz="2900">
                <a:solidFill>
                  <a:schemeClr val="tx1">
                    <a:lumMod val="65000"/>
                    <a:lumOff val="35000"/>
                  </a:schemeClr>
                </a:solidFill>
              </a:rPr>
              <a:t>Ezali na bantango oyo tozali na mpasi, mpe.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n" altLang="ko-KR" sz="2900">
                <a:solidFill>
                  <a:schemeClr val="tx1">
                    <a:lumMod val="65000"/>
                    <a:lumOff val="35000"/>
                  </a:schemeClr>
                </a:solidFill>
              </a:rPr>
              <a:t>Mpe soki omikitisi te mpe okei na losambo mpe masanzoli, Nzambe akobikisa yo</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n" altLang="ko-KR" sz="2900">
                <a:solidFill>
                  <a:schemeClr val="tx1">
                    <a:lumMod val="65000"/>
                    <a:lumOff val="35000"/>
                  </a:schemeClr>
                </a:solidFill>
              </a:rPr>
              <a:t>na ndenge ya kokamwa.</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t>Yesu azali nani?</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apesi ngai nguya ya kolonga mikakatano mpe mikakatano nyonso.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Paul na Silas basalaki nini na boloko??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Bazalaki kolela.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Babondelaki mpo na bomoi na bango.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Bazalaki na mawa.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Bazalaki kobondela mpe koyemba nzembo.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4 </a:t>
            </a:r>
            <a:r xmlns:a="http://schemas.openxmlformats.org/drawingml/2006/main">
              <a:rPr lang="ln" altLang="ko-KR" sz="2800">
                <a:solidFill>
                  <a:srgbClr val="ff0000"/>
                </a:solidFill>
              </a:rPr>
              <a:t>Bazalaki kobondela mpe koyemba nzembo.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ln" altLang="ko-KR" sz="3600"/>
              <a:t>Pene na midi ya butu, Paulo ná Silasi bazalaki kobondela mpe koyemba nzembo mpo na Nzambe, mpe bakangami mosusu bazalaki koyoka bango.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Misala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16: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25. Ezali na ntina te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96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Paulo Asakolaki Nsango Malamu epai ya Mokonzi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ln" altLang="ko-KR" sz="3600"/>
              <a:t>Paulo ayanolaki ete: “Ntango mokuse to molai--nabondeli Nzambe ete kaka yo te kasi bato nyonso oyo bazali koyoka ngai lelo bákóma ndenge nazali, longola kaka minyɔlɔlɔ oyo.”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Misala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26: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29. Ezali na ntina te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Paulo asakolaki nsango malamu mpe nsukansuka akómaki mokangami na Yelusaleme. Mokonzi Agripa atunaki masumu ya Paulo, mokangami.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“Ozali na ndingisa ya koloba mpo na yo moko!” Agripa apesaki ntango mpo Paulo abanda komibatela.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Paulo asalelaki libaku yango mpo na kosakola nsango malamu. "Ee mokonzi, nazali na elikya ete okoki kokoma lokola ngai longola se minyɔlɔlɔ oyo!"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Mokonzi amonaki lisumu moko te epai ya Paulo. Paul alingaki akende na Rome asakola nsango malamu na Ampereur..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Kaka na ntango wana, Moize ná Eliya babimaki liboso na bango, bazalaki kosolola na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Nsukansuka, Paulo asɛngaki mokonzi ya Loma. Lokola Paulo azalaki mokangami, amataki na masuwa mpo na kokende epai ya amperɛrɛ ya Loma.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solidFill>
                  <a:schemeClr val="tx1">
                    <a:lumMod val="65000"/>
                    <a:lumOff val="35000"/>
                  </a:schemeClr>
                </a:solidFill>
              </a:rPr>
              <a:t>Paulo azalaki mokangami, kasi asakolaki nsango malamu na lolendo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liboso ya mokonzi ya bosambisami na ye moko.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Pamba te ayokaki soni te mpo na nsango malamu, mpe andimaki ete ezali bosolo ya lolendo.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Tosengeli kozala na likoki ya kosakola Nsango Malamu ya Yesu na elikia mpe na mpiko nyonso na moto nyonso oyo tokokutana na ye.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t>Yesu azali nani ?</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aleki moto oyo aleki bato nyonso na mokili.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Paulo asalaki nini ntango mokonzi ya kosambisama ya Paulo apesaki ye libaku ya koloba?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Asakolaki Nsango Malamu ya Yesu.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Afundaki moto mabe.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Asengaki ete babimisa ye.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Abondelaki mpe ayemba banzembo.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1 </a:t>
            </a:r>
            <a:r xmlns:a="http://schemas.openxmlformats.org/drawingml/2006/main">
              <a:rPr lang="ln" altLang="ko-KR" sz="2800">
                <a:solidFill>
                  <a:srgbClr val="ff0000"/>
                </a:solidFill>
              </a:rPr>
              <a:t>Asakolaki Nsango Malamu ya Yesu.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ln" altLang="ko-KR" sz="3600"/>
              <a:t>Paulo ayanolaki ete: “Ntango mokuse to molai--nabondeli Nzambe ete kaka yo te kasi bato nyonso oyo bazali koyoka ngai lelo bákóma ndenge nazali, longola kaka minyɔlɔlɔ oyo.”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Misala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26: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29. Ezali na ntina te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97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Masuwa ezali Kozinda!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ln" altLang="ko-KR" sz="3600"/>
              <a:t>mpe alobaki ete, ‘Kobanga te, Paulo. Osengeli kosambisama liboso ya Kaisala; mpe Nzambe apesi yo na boboto nyonso bomoi ya bato nyonso oyo bazali kosala mobembo elongo na yo.’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Misala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27: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24. Ezali na ntina te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Bamemaki Paulo na masuwa na Loma elongo na bakangami mosusu.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Kasi, masuwa yango ezalaki na likama ya kozinda mpo na mopɛpɛ makasi. Bato nyonso baninganaki mpo na kobanga.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Paulo abondelaki Nzambe mpe ayebisaki bato. "Kobanga te. Nzambe alobaki moto moko te akokufa."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Mongongo moko uta na lipata elobaki: “Oyo azali Mwana na ngai, oyo nalingaka; na ye nasepeli mingi. Boyoka ye!”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Masuwa ezindaki, kasi lokola Paulo alobaki yango, bato nyonso bakokaki kokita na esanga yango kozanga ata liwa.</a:t>
            </a:r>
            <a:r xmlns:a="http://schemas.openxmlformats.org/drawingml/2006/main">
              <a:rPr lang="ln"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Paulo asakolaki Yesu na esanga yango mpe apesaki Nzambe nkembo.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solidFill>
                  <a:schemeClr val="tx1">
                    <a:lumMod val="65000"/>
                    <a:lumOff val="35000"/>
                  </a:schemeClr>
                </a:solidFill>
              </a:rPr>
              <a:t>Paulo abondelaki, alendisaki basusu, ata na ntango ya mpasi ntango masuwa elingaki kozinda.</a:t>
            </a:r>
            <a:r xmlns:a="http://schemas.openxmlformats.org/drawingml/2006/main">
              <a:rPr lang="ln" altLang="en-US" sz="3200">
                <a:solidFill>
                  <a:schemeClr val="tx1">
                    <a:lumMod val="65000"/>
                    <a:lumOff val="35000"/>
                  </a:schemeClr>
                </a:solidFill>
              </a:rPr>
              <a:t> </a:t>
            </a:r>
            <a:r xmlns:a="http://schemas.openxmlformats.org/drawingml/2006/main">
              <a:rPr lang="ln" altLang="ko-KR" sz="3200">
                <a:solidFill>
                  <a:schemeClr val="tx1">
                    <a:lumMod val="65000"/>
                    <a:lumOff val="35000"/>
                  </a:schemeClr>
                </a:solidFill>
              </a:rPr>
              <a:t>Na nsuka, bango nyonso babikisamaki,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kaka ndenge Paulo alobaki.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Bato ya Nzambe bazali na mokumba ya kopesa mokano ya Nzambe na mokili na nzela ya losambo mpe mpo na nsango malamu ya lobiko ya Nzambe.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t>Yesu azali nani?</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 azali...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azali nkolo ya bomoi nyonso na mokili. Eloko moko te ekufaka soki apesi ye ndingisa te.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Paulo asalaki nini ntango masuwa ekutanaki na mopɛpɛ makasi?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Alelaki.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Apumbwaki na kati ya mbu.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Abundaki na pilote.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Abondelaki Nzambe.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4 </a:t>
            </a:r>
            <a:r xmlns:a="http://schemas.openxmlformats.org/drawingml/2006/main">
              <a:rPr lang="ln" altLang="ko-KR" sz="2800">
                <a:solidFill>
                  <a:srgbClr val="ff0000"/>
                </a:solidFill>
              </a:rPr>
              <a:t>Abondelaki Nzambe.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ln" altLang="ko-KR" sz="3600"/>
              <a:t>mpe alobaki ete, ‘Kobanga te, Paulo. Osengeli kosambisama liboso ya Kaisala; mpe Nzambe apesi yo na boboto nyonso bomoi ya bato nyonso oyo bazali kosala mobembo elongo na yo.’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Misala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27: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24. Ezali na ntina te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98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Libondeli ya Paulo mpo na Onesimo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ln" altLang="ko-KR" sz="3600"/>
              <a:t>Nazali kobondela bino mpo na mwana na ngai Onesime, oyo akómaki mwana na ngai ntango nakangamaki na minyɔlɔlɔ.</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Filemona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Onesimo azalaki mosaleli ya Filemona. Kasi abimaki na kobombana kozanga ndingisa ya nkolo na ye mpo na kokende na Loma.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Onesimo akutanaki na Paulo oyo akangamaki na Loma. Paulo asakolaki nsango malamu epai na ye, mpe ayaki kondima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Ntango bayokaki yango, bakweaki miso na nse na mabele, na nsɔmɔ. Yesu alobaki, “Kobanga te.” Ntango batalaki miso, bamonaki moto mosusu te longola kaka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Paulo ayebisaki Onesimo azonga epai ya nkolo na ye Filemona mpe asɛnga bolimbisi. Mpe Paulo ayebisaki Onesimo azala na bomoi lokola mondimi ya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Onesimo amitungisaki. Mpamba te na ntango wana, mosaleli oyo akimaki abomamaki na nkolo na yango.</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Paulo akomelaki Onesimo mokanda mpo na nkolo na ye, Filemona, mpo alimbisa ye. Mokanda oyo ezali ‘Filemon’ na Biblia.</a:t>
            </a:r>
            <a:r xmlns:a="http://schemas.openxmlformats.org/drawingml/2006/main">
              <a:rPr lang="l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solidFill>
                  <a:schemeClr val="tx1">
                    <a:lumMod val="65000"/>
                    <a:lumOff val="35000"/>
                  </a:schemeClr>
                </a:solidFill>
              </a:rPr>
              <a:t>Paulo azongisaki boyokani oyo ebukanaki kati na Onesime ná Filemona. Onesimo asɛngaki Filemona bolimbisi, mpe Filemona alimbisaki Onesimo.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Il faut tosenga bolimbisi soki tosali mabe.</a:t>
            </a:r>
            <a:r xmlns:a="http://schemas.openxmlformats.org/drawingml/2006/main">
              <a:rPr lang="ln" altLang="en-US" sz="3200">
                <a:solidFill>
                  <a:schemeClr val="tx1">
                    <a:lumMod val="65000"/>
                    <a:lumOff val="35000"/>
                  </a:schemeClr>
                </a:solidFill>
              </a:rPr>
              <a:t> </a:t>
            </a:r>
            <a:r xmlns:a="http://schemas.openxmlformats.org/drawingml/2006/main">
              <a:rPr lang="ln" altLang="ko-KR" sz="3200">
                <a:solidFill>
                  <a:schemeClr val="tx1">
                    <a:lumMod val="65000"/>
                    <a:lumOff val="35000"/>
                  </a:schemeClr>
                </a:solidFill>
              </a:rPr>
              <a:t>Mpe soki moto asali biso mabe, tosengeli kolimbisa ye.</a:t>
            </a:r>
            <a:r xmlns:a="http://schemas.openxmlformats.org/drawingml/2006/main">
              <a:rPr lang="ln" altLang="en-US" sz="3200">
                <a:solidFill>
                  <a:schemeClr val="tx1">
                    <a:lumMod val="65000"/>
                    <a:lumOff val="35000"/>
                  </a:schemeClr>
                </a:solidFill>
              </a:rPr>
              <a:t> </a:t>
            </a:r>
            <a:r xmlns:a="http://schemas.openxmlformats.org/drawingml/2006/main">
              <a:rPr lang="ln" altLang="ko-KR" sz="3200">
                <a:solidFill>
                  <a:schemeClr val="tx1">
                    <a:lumMod val="65000"/>
                    <a:lumOff val="35000"/>
                  </a:schemeClr>
                </a:solidFill>
              </a:rPr>
              <a:t>Yango nde bato bandimaka Yesu.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t>Yesu azali nani?</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amemaka kimia pe boyokani esika bitumba pe matata ezali.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Onesimo akutanaki na nani na Loma ntango akimaki nkolo na ye Filemona?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Petelo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Yoane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Barnabasi, oyo azali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Paulo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4 </a:t>
            </a:r>
            <a:r xmlns:a="http://schemas.openxmlformats.org/drawingml/2006/main">
              <a:rPr lang="ln" altLang="ko-KR" sz="2800">
                <a:solidFill>
                  <a:srgbClr val="ff0000"/>
                </a:solidFill>
              </a:rPr>
              <a:t>Paulo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ln" altLang="ko-KR" sz="3600"/>
              <a:t>Nazali kobondela bino mpo na mwana na ngai Onesime, oyo akómaki mwana na ngai ntango nakangamaki na minyɔlɔlɔ.</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Filemona</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99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Timoté, Moyekoli ya Paulo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ln" altLang="ko-KR" sz="3600"/>
              <a:t>Nakundolisami bondimi na yo ya solo, oyo ezalaki liboso na nkoko na yo ya mwasi Lois mpe na mama na yo Eunice mpe, nandimisami, sikawa efandi kati na yo mpe.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2Timoté</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4: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5. Ezali na ntina mingi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Paulo azalaki na moyekoli moko na nkombo Timoté. Timoté azali misionɛrɛ elongo na Paulo banda azalaki mwana moke.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Ezalaki na mobali moko oyo azalaki na bana mibale ya mibali. Mwana ya mibale asɛngaki tata na ye apesa ye liboso ndambo na ye ya biloko yango.</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n" sz="3600">
                <a:solidFill>
                  <a:schemeClr val="tx1">
                    <a:lumMod val="65000"/>
                    <a:lumOff val="35000"/>
                  </a:schemeClr>
                </a:solidFill>
              </a:rPr>
              <a:t>Yesu azalaki na mabele oyo na lolenge ya moto, kasi azali mpe Nzambe.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n" sz="3600">
                <a:solidFill>
                  <a:schemeClr val="tx1">
                    <a:lumMod val="65000"/>
                    <a:lumOff val="35000"/>
                  </a:schemeClr>
                </a:solidFill>
              </a:rPr>
              <a:t>Lokola Nzambe atindaki bayekoli na ye na ngomba,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n" sz="3600">
                <a:solidFill>
                  <a:schemeClr val="tx1">
                    <a:lumMod val="65000"/>
                    <a:lumOff val="35000"/>
                  </a:schemeClr>
                </a:solidFill>
              </a:rPr>
              <a:t>tosengeli kondima Yesu lokola Mwana ya Nzambe mpe koyoka ye malamu.</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Paulo, oyo azalaki na bolɔkɔ, ayebaki ete alingi kokufa, mpe akomelaki Timote, moyekoli na ye ya bolingo.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Mokanda yango elobaki ndenge nini Timoté asengeli koteya bandimi lokola mosali ya lingomba.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Timoté na bandimi batangaki mokanda ya Paulo mpe bazwaki mokano ya kobungisa kondima te kino na nsuka ata na minyoko.</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Bongo kondima ya Paulo epesameli na moyekoli na ye Timote, mpe lisusu na mangomba.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ln" altLang="ko-KR" sz="3600">
                <a:solidFill>
                  <a:schemeClr val="tx1">
                    <a:lumMod val="65000"/>
                    <a:lumOff val="35000"/>
                  </a:schemeClr>
                </a:solidFill>
              </a:rPr>
              <a:t>Matondo na ba évangélistes oyo basakolaki nsango malamu epai na biso mpe balakisi oyo bateyaki biso liloba ya Nzambe, bondimi na biso mpe lingomba na biso ekoli.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n" altLang="ko-KR" sz="3600">
                <a:solidFill>
                  <a:schemeClr val="tx1">
                    <a:lumMod val="65000"/>
                    <a:lumOff val="35000"/>
                  </a:schemeClr>
                </a:solidFill>
              </a:rPr>
              <a:t>Sikawa tosengeli kopesa bondimi na biso mpe koteya bango liloba ya Nzambe oyo toyekoli.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t>Yesu azali nani?</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 azali...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asekwi mpe azali na bomoi libela, elongo na mangomba mpe bandimi oyo bandimaka ye.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Paulo akomelaki banani mokanda yango wana mokolo ya liwa na ye ezalaki kobɛlɛma?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Luka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Mark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Timoté, oyo azali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Silas, oyo azali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3 </a:t>
            </a:r>
            <a:r xmlns:a="http://schemas.openxmlformats.org/drawingml/2006/main">
              <a:rPr lang="ln" altLang="ko-KR" sz="2800">
                <a:solidFill>
                  <a:srgbClr val="ff0000"/>
                </a:solidFill>
              </a:rPr>
              <a:t>Timoté, oyo azali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ln" altLang="ko-KR" sz="3600"/>
              <a:t>Nakundolisami bondimi na yo ya solo, oyo ezalaki liboso na nkoko na yo ya mwasi Lois mpe na mama na yo Eunice mpe, nandimisami, sikawa efandi kati na yo mpe.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2Timoté</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4: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5. Ezali na ntina mingi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100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Yoane Amonaki likambo moko ya kokamwa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ln" altLang="ko-KR" sz="3600"/>
              <a:t>Ye oyo atatoli makambo oyo alobi: “Ee, nakoya noki.” Amen. Yaka, Nkolo Yesu.</a:t>
            </a:r>
            <a:endParaRPr xmlns:a="http://schemas.openxmlformats.org/drawingml/2006/main" lang="en-US" altLang="ko-KR" sz="3600"/>
          </a:p>
          <a:p>
            <a:pPr xmlns:a="http://schemas.openxmlformats.org/drawingml/2006/main" lvl="0">
              <a:defRPr/>
            </a:pPr>
            <a:r xmlns:a="http://schemas.openxmlformats.org/drawingml/2006/main">
              <a:rPr lang="ln"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Emoniseli</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22: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20. Ezali na ntina te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t>Yesu azali nani?</a:t>
            </a:r>
            <a:r xmlns:a="http://schemas.openxmlformats.org/drawingml/2006/main">
              <a:rPr altLang="en-US" lang="l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 azali...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azali moto oyo azali kongɛnga kitoko na lolenge ya nkembo.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Minyoko ya lingomba ezalaki kokóma makasi mpe kobeba mokolo na mokolo. Bayekoli na ye nyonso babomamaki na martiru wana bazalaki kobatela kondima, mpe Yoane akangamaki ye moko na Pamose.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Mokolo moko ayokaki mongongo makasi lokola kelelo, oyo elobaki ete: “Kokoma na rulo makambo oyo ozali komona mpe tinda yango na mangomba nsambo.”</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Yoane mpe amonaki Yesu. Yesu azalaki elilingi ya mokonzi oyo azalaki na nguya nyonso ya mokili.</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Yoane amonaki lola ya sika mpe mokili ya sika oyo ekoya. Eloko ya mabe ekozala te, mawa ekozala te, mpe esengo ekozala ntango nyonso epai ya Nzambe.</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Yoane akomaki bimonaneli oyo nyonso mpe akomaki yango na mangomba. “Bóbatela kondima na bino, mpo Nkolo akozonga lisusu!” Oyo ezali mokanda ya nsuka ya Biblia, Emoniseli</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Liteya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solidFill>
                  <a:schemeClr val="tx1">
                    <a:lumMod val="65000"/>
                    <a:lumOff val="35000"/>
                  </a:schemeClr>
                </a:solidFill>
              </a:rPr>
              <a:t>Yesu akozonga lisusu na mabele oyo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lokola zuzi mokolo mosusu.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Na ntango wana, baoyo bazalaki kondima te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na Yesu konyokwama libela,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Baoyo bandimaka Yesu bakosepela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Bomoi ya seko na Esengo.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Ozali kozela Yesu aya lisusu?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n" altLang="ko-KR" sz="3200">
                <a:solidFill>
                  <a:schemeClr val="tx1">
                    <a:lumMod val="65000"/>
                    <a:lumOff val="35000"/>
                  </a:schemeClr>
                </a:solidFill>
              </a:rPr>
              <a:t>Tosengeli kobungisa elikya wana te, tosengeli kobatela kondima na biso na mabele oyo tii na nsuka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ln" altLang="ko-KR" sz="3200"/>
              <a:t>Yesu azali nani?</a:t>
            </a:r>
            <a:r xmlns:a="http://schemas.openxmlformats.org/drawingml/2006/main">
              <a:rPr lang="l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n" altLang="ko-KR" sz="3600">
                <a:solidFill>
                  <a:schemeClr val="tx1">
                    <a:lumMod val="65000"/>
                    <a:lumOff val="35000"/>
                  </a:schemeClr>
                </a:solidFill>
              </a:rPr>
              <a:t>Yesu akozonga lisusu na mabele oyo lokola mokonzi, akosambisa makambo nyonso, mpe akoyangela makambo nyonso libela.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Quiz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Nkombo ya esanga epai moyekoli Yoane akangamaki ezali nini?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1 </a:t>
            </a:r>
            <a:r xmlns:a="http://schemas.openxmlformats.org/drawingml/2006/main">
              <a:rPr lang="ln" altLang="ko-KR" sz="2800">
                <a:solidFill>
                  <a:schemeClr val="tx1">
                    <a:lumMod val="65000"/>
                    <a:lumOff val="35000"/>
                  </a:schemeClr>
                </a:solidFill>
              </a:rPr>
              <a:t>Malta, mboka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2 </a:t>
            </a:r>
            <a:r xmlns:a="http://schemas.openxmlformats.org/drawingml/2006/main">
              <a:rPr lang="ln" altLang="ko-KR" sz="2800">
                <a:solidFill>
                  <a:schemeClr val="tx1">
                    <a:lumMod val="65000"/>
                    <a:lumOff val="35000"/>
                  </a:schemeClr>
                </a:solidFill>
              </a:rPr>
              <a:t>Hawaii na mboka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3 </a:t>
            </a:r>
            <a:r xmlns:a="http://schemas.openxmlformats.org/drawingml/2006/main">
              <a:rPr lang="ln" altLang="ko-KR" sz="2800">
                <a:solidFill>
                  <a:schemeClr val="tx1">
                    <a:lumMod val="65000"/>
                    <a:lumOff val="35000"/>
                  </a:schemeClr>
                </a:solidFill>
              </a:rPr>
              <a:t>Kitime na nkombo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chemeClr val="tx1">
                    <a:lumMod val="65000"/>
                    <a:lumOff val="35000"/>
                  </a:schemeClr>
                </a:solidFill>
              </a:rPr>
              <a:t>4 </a:t>
            </a:r>
            <a:r xmlns:a="http://schemas.openxmlformats.org/drawingml/2006/main">
              <a:rPr lang="ln" altLang="ko-KR" sz="2800">
                <a:solidFill>
                  <a:schemeClr val="tx1">
                    <a:lumMod val="65000"/>
                    <a:lumOff val="35000"/>
                  </a:schemeClr>
                </a:solidFill>
              </a:rPr>
              <a:t>Patmosi na mboka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n" altLang="en-US" sz="2800">
                <a:solidFill>
                  <a:srgbClr val="ff0000"/>
                </a:solidFill>
              </a:rPr>
              <a:t>4 </a:t>
            </a:r>
            <a:r xmlns:a="http://schemas.openxmlformats.org/drawingml/2006/main">
              <a:rPr lang="ln" altLang="ko-KR" sz="2800">
                <a:solidFill>
                  <a:srgbClr val="ff0000"/>
                </a:solidFill>
              </a:rPr>
              <a:t>Patmosi na mboka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ln" altLang="ko-KR" sz="4000"/>
              <a:t>Liloba ya lelo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ln" altLang="ko-KR" sz="3600"/>
              <a:t>Ye oyo atatoli makambo oyo alobi: “Ee, nakoya noki.” Amen. Yaka, Nkolo Yesu.</a:t>
            </a:r>
            <a:endParaRPr xmlns:a="http://schemas.openxmlformats.org/drawingml/2006/main" lang="en-US" altLang="ko-KR" sz="3600"/>
          </a:p>
          <a:p>
            <a:pPr xmlns:a="http://schemas.openxmlformats.org/drawingml/2006/main" lvl="0">
              <a:defRPr/>
            </a:pPr>
            <a:r xmlns:a="http://schemas.openxmlformats.org/drawingml/2006/main">
              <a:rPr lang="ln"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n" altLang="ko-KR" sz="2800">
                <a:solidFill>
                  <a:schemeClr val="tx1">
                    <a:lumMod val="65000"/>
                    <a:lumOff val="35000"/>
                  </a:schemeClr>
                </a:solidFill>
              </a:rPr>
              <a:t>Emoniseli</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22: 1 .</a:t>
            </a:r>
            <a:r xmlns:a="http://schemas.openxmlformats.org/drawingml/2006/main">
              <a:rPr lang="ln" altLang="en-US" sz="2800">
                <a:solidFill>
                  <a:schemeClr val="tx1">
                    <a:lumMod val="65000"/>
                    <a:lumOff val="35000"/>
                  </a:schemeClr>
                </a:solidFill>
              </a:rPr>
              <a:t> </a:t>
            </a:r>
            <a:r xmlns:a="http://schemas.openxmlformats.org/drawingml/2006/main">
              <a:rPr lang="ln" altLang="ko-KR" sz="2800">
                <a:solidFill>
                  <a:schemeClr val="tx1">
                    <a:lumMod val="65000"/>
                    <a:lumOff val="35000"/>
                  </a:schemeClr>
                </a:solidFill>
              </a:rPr>
              <a:t>20. Ezali na ntina te</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Ya lelo</a:t>
            </a:r>
            <a:r xmlns:a="http://schemas.openxmlformats.org/drawingml/2006/main">
              <a:rPr altLang="en-US" lang="ln" sz="4000">
                <a:solidFill>
                  <a:srgbClr val="ff0000"/>
                </a:solidFill>
              </a:rPr>
              <a:t> </a:t>
            </a:r>
            <a:r xmlns:a="http://schemas.openxmlformats.org/drawingml/2006/main">
              <a:rPr altLang="ko-KR" lang="ln" sz="4000">
                <a:solidFill>
                  <a:srgbClr val="ff0000"/>
                </a:solidFill>
              </a:rPr>
              <a:t>Mituna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Nani amonaki te mbongwana ya Yesu?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Petelo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Yakobo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Yoane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Thomas, oyo azali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4 </a:t>
            </a:r>
            <a:r xmlns:a="http://schemas.openxmlformats.org/drawingml/2006/main">
              <a:rPr altLang="ko-KR" lang="ln" sz="2800">
                <a:solidFill>
                  <a:srgbClr val="ff0000"/>
                </a:solidFill>
              </a:rPr>
              <a:t>Thomas, oyo azali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ln" sz="3600"/>
              <a:t>Kuna, abongwanaki nzoto liboso na bango. Elongi na ye ezalaki kongenga lokola moi, mpe bilamba na ye ekómaki mpɛmbɛ lokola pole.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17: 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 Ezali na ntina mingi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75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Yesu</a:t>
            </a:r>
            <a:r xmlns:a="http://schemas.openxmlformats.org/drawingml/2006/main">
              <a:rPr lang="ln" altLang="en-US" sz="4400"/>
              <a:t> </a:t>
            </a:r>
            <a:r xmlns:a="http://schemas.openxmlformats.org/drawingml/2006/main">
              <a:rPr lang="ln" altLang="ko-KR" sz="4400"/>
              <a:t>Alingaka Bana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ln" sz="3600"/>
              <a:t>Ntango Yesu amonaki yango, asilikaki. Alobaki na bango ete: “Tiká bana mike báya epai na ngai, mpe bópekisa bango te, mpo ete bokonzi ya Nzambe ezali ya bato ya ndenge wana.”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Mark</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Moboti moko amemaki mwana na ye epai ya Yesu mpo Yesu apambola ye.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Na nsima, bayekoli ya Yesu bapamelaki ye. “Ndenge nini ozali na mpiko ya komema mwana na yo epai ya Yesu?”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Ntango Yesu amonaki yango, alobaki na nkanda.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“Kopekisa bana te báya epai na ngai. Bokonzi na Nzambe ezali ya bana lokola oyo.!”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Kasi mwana yango abebisaki biloko na ye nyonso na mboka mosika mpe akómaki na mawa.</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“Moto nyonso oyo akoyamba bokonzi ya Nzambe lokola mwana moke te, akokɔta na yango ata mokolo moko te.”Mpe akangaki bana na mabɔkɔ na ye, atyaki mabɔkɔ na ye likoló na bango mpe apambolaki bango.</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n" sz="3600">
                <a:solidFill>
                  <a:schemeClr val="tx1">
                    <a:lumMod val="65000"/>
                    <a:lumOff val="35000"/>
                  </a:schemeClr>
                </a:solidFill>
              </a:rPr>
              <a:t>Yesu alobaki ete bokonzi ya Nzambe ezali ya bana lokola oyo.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n" sz="3600">
                <a:solidFill>
                  <a:schemeClr val="tx1">
                    <a:lumMod val="65000"/>
                    <a:lumOff val="35000"/>
                  </a:schemeClr>
                </a:solidFill>
              </a:rPr>
              <a:t>Tokoma pe bana oyo balingaka Nzambe pe totosaka Yesu sans ko perdre ba peto, ba sembo,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n" sz="3600">
                <a:solidFill>
                  <a:schemeClr val="tx1">
                    <a:lumMod val="65000"/>
                    <a:lumOff val="35000"/>
                  </a:schemeClr>
                </a:solidFill>
              </a:rPr>
              <a:t>mpe motema ya solo ya mwana.</a:t>
            </a:r>
            <a:r xmlns:a="http://schemas.openxmlformats.org/drawingml/2006/main">
              <a:rPr altLang="en-US" lang="ln"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t>Yesu azali nani?</a:t>
            </a:r>
            <a:r xmlns:a="http://schemas.openxmlformats.org/drawingml/2006/main">
              <a:rPr altLang="en-US" lang="l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a:t>
            </a:r>
            <a:r xmlns:a="http://schemas.openxmlformats.org/drawingml/2006/main">
              <a:rPr altLang="en-US" lang="ln" sz="3600">
                <a:solidFill>
                  <a:srgbClr val="0070c0"/>
                </a:solidFill>
              </a:rPr>
              <a:t> </a:t>
            </a:r>
            <a:r xmlns:a="http://schemas.openxmlformats.org/drawingml/2006/main">
              <a:rPr altLang="ko-KR" lang="ln" sz="3600">
                <a:solidFill>
                  <a:srgbClr val="0070c0"/>
                </a:solidFill>
              </a:rPr>
              <a:t>azali..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azali moto oyo alingaka, apesaka bana motuya mpe apambolaka.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Bayekoli basalaki nini ntango bana balukaki kokende epai ya Yesu?</a:t>
            </a:r>
            <a:r xmlns:a="http://schemas.openxmlformats.org/drawingml/2006/main">
              <a:rPr altLang="en-US" lang="ln"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Bayambaki bango na esengo.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Bapamelaki bango ete bakende epai ya Yesu te.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Balakisaki bana epai ya Yesu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Bapesaki bango mwa bilei mpe batindaki bango na ndako.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2 </a:t>
            </a:r>
            <a:r xmlns:a="http://schemas.openxmlformats.org/drawingml/2006/main">
              <a:rPr altLang="ko-KR" lang="ln" sz="2800">
                <a:solidFill>
                  <a:srgbClr val="ff0000"/>
                </a:solidFill>
              </a:rPr>
              <a:t>Bapamelaki bango ete bakende epai ya Yesu te.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ln" sz="3600"/>
              <a:t>Ntango Yesu amonaki yango, asilikaki. Alobaki na bango ete: “Tiká bana mike báya epai na ngai, mpe bópekisa bango te, mpo ete bokonzi ya Nzambe ezali ya bato ya ndenge wana.”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Mark</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76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Yesu Abikisaki moto moko oyo akufá miso, Bartimee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ln" sz="3600"/>
              <a:t>Yesu alobaki ete: “Kende, kondima na yo ebikisi yo.” Mbala moko azwaki miso mpe alandaki Yesu na nzela.</a:t>
            </a:r>
            <a:endParaRPr xmlns:a="http://schemas.openxmlformats.org/drawingml/2006/main" altLang="ko-KR" lang="en-US" sz="3600"/>
          </a:p>
          <a:p>
            <a:pPr xmlns:a="http://schemas.openxmlformats.org/drawingml/2006/main" lvl="0">
              <a:defRPr/>
            </a:pPr>
            <a:r xmlns:a="http://schemas.openxmlformats.org/drawingml/2006/main">
              <a:rPr altLang="ko-KR" lang="ln"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ln"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Mark</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10:</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52. Ezali na ntina mingi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Ntango Yesu ayaki na Yeriko, moto oyo akufá miso, Bartimee afandaki pembeni ya nzela mpo na kosɛngasɛnga.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Ntango ayokaki ete ezali Yesu moto ya Nazarete, abandaki koganga ete: “Yesu, Mwana ya Davidi, yokela ngai mawa!”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ln" altLang="ko-KR" sz="3000">
                <a:solidFill>
                  <a:schemeClr val="tx1">
                    <a:lumMod val="65000"/>
                    <a:lumOff val="35000"/>
                  </a:schemeClr>
                </a:solidFill>
              </a:rPr>
              <a:t>Yesu abengaki Bartimee. “Olingi nasalela yo nini?” Yesu atunaki ye. Moto oyo akufá miso alobaki ete: “Molakisi, nalingi komona.”</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ln" sz="2800">
                <a:solidFill>
                  <a:schemeClr val="tx1">
                    <a:lumMod val="65000"/>
                    <a:lumOff val="35000"/>
                  </a:schemeClr>
                </a:solidFill>
              </a:rPr>
              <a:t>Mwana yango amonaki ete akómaki na mawa koleka basaleli ya ndako ya tata na ye.</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ln" sz="2800">
                <a:solidFill>
                  <a:schemeClr val="tx1">
                    <a:lumMod val="65000"/>
                    <a:lumOff val="35000"/>
                  </a:schemeClr>
                </a:solidFill>
              </a:rPr>
              <a:t>Na yango, azongaki mpe abondelaki tata na ye ete andima ye lokola moko ya basaleli na ye.</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Yesu alobaki ete: “Kende, kondima na yo ebikisi yo.” Mbala moko azwaki miso na ye.</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“Matɔndi mingi, Yesu!” Bartime alandaki Yesu oyo atikaki ye amona.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n" sz="3600">
                <a:solidFill>
                  <a:schemeClr val="tx1">
                    <a:lumMod val="65000"/>
                    <a:lumOff val="35000"/>
                  </a:schemeClr>
                </a:solidFill>
              </a:rPr>
              <a:t>Yesu alobaki na Bartimee ete: “Yo kondima ebikisi yo.”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n" sz="3600">
                <a:solidFill>
                  <a:schemeClr val="tx1">
                    <a:lumMod val="65000"/>
                    <a:lumOff val="35000"/>
                  </a:schemeClr>
                </a:solidFill>
              </a:rPr>
              <a:t>Ezali kondima nde ebikisaka biso.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n" sz="3600">
                <a:solidFill>
                  <a:schemeClr val="tx1">
                    <a:lumMod val="65000"/>
                    <a:lumOff val="35000"/>
                  </a:schemeClr>
                </a:solidFill>
              </a:rPr>
              <a:t>Kondima emonisami na libondeli ya molende.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n" sz="3600">
                <a:solidFill>
                  <a:schemeClr val="tx1">
                    <a:lumMod val="65000"/>
                    <a:lumOff val="35000"/>
                  </a:schemeClr>
                </a:solidFill>
              </a:rPr>
              <a:t>Ntango tozali kobondela Yesu,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n" sz="3600">
                <a:solidFill>
                  <a:schemeClr val="tx1">
                    <a:lumMod val="65000"/>
                    <a:lumOff val="35000"/>
                  </a:schemeClr>
                </a:solidFill>
              </a:rPr>
              <a:t>Tosengeli kozala na kondima oyo.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t>Yesu azali nani?</a:t>
            </a:r>
            <a:r xmlns:a="http://schemas.openxmlformats.org/drawingml/2006/main">
              <a:rPr altLang="en-US" lang="l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 azali...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azali moto oyo ayokaka mpe ayanolaka mabondeli na biso ya motema mobimba.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Bartimee asɛngaki Yesu nini?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Pesa ngai mbongo ebele.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Nalingi kozala moyekoli na yo.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Tika natambola likolo ya mayi.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Nalingi komona lisusu.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4 </a:t>
            </a:r>
            <a:r xmlns:a="http://schemas.openxmlformats.org/drawingml/2006/main">
              <a:rPr altLang="ko-KR" lang="ln" sz="2800">
                <a:solidFill>
                  <a:srgbClr val="ff0000"/>
                </a:solidFill>
              </a:rPr>
              <a:t>Nalingi komona lisusu.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ln" sz="3600"/>
              <a:t>Yesu alobaki ete: “Kende, kondima na yo ebikisi yo.” Mbala moko azwaki miso mpe alandaki Yesu na nzela.</a:t>
            </a:r>
            <a:endParaRPr xmlns:a="http://schemas.openxmlformats.org/drawingml/2006/main" altLang="ko-KR" lang="en-US" sz="3600"/>
          </a:p>
          <a:p>
            <a:pPr xmlns:a="http://schemas.openxmlformats.org/drawingml/2006/main" lvl="0">
              <a:defRPr/>
            </a:pPr>
            <a:r xmlns:a="http://schemas.openxmlformats.org/drawingml/2006/main">
              <a:rPr altLang="ko-KR" lang="ln"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ln"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Mark</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10:</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52. Ezali na ntina mingi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77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Zakai amataki na nzete moko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ln" sz="3600"/>
              <a:t>Mpo Mwana na Moto ayaki koluka mpe kobikisa oyo ebungaki.”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Luka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19: 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10. Ezali na ntina te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Ezalaki na mozwi moko na nkombo Zakai. Azalaki mokonzi ya bakɔngɔli-mpako, yango wana bato bazalaki koyina ye.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Mokolo moko Yesu ayaki na mboka oyo Zakai azalaki kofanda. Bato mingi batondaki mpo na komona Yesu.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Ntango kaka tata na ye amonaki mwana na ye azali kouta mosika, akimaki mbangu epai na ye mpe ayambaki ye mpe andimaki ye na esengo.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Zakai amataki na nzete mpo na komona Yesu. Yesu atalaki ye mpe alobaki. “Zaka, kita mbala moko. Nasengeli kofanda na ndako na yo lelo.”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"Zakai azwaki ekateli epai ya Yesu. “Nakopesa ndambo ya biloko na ngai epai ya babola.”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ln" altLang="ko-KR" sz="3000">
                <a:solidFill>
                  <a:schemeClr val="tx1">
                    <a:lumMod val="65000"/>
                    <a:lumOff val="35000"/>
                  </a:schemeClr>
                </a:solidFill>
              </a:rPr>
              <a:t>Yesu alobaki: "Lelo lobiko eyei na ndako oyo. Nayaki koluka mpe kobikisa oyo ebungaki."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chemeClr val="tx1">
                    <a:lumMod val="65000"/>
                    <a:lumOff val="35000"/>
                  </a:schemeClr>
                </a:solidFill>
              </a:rPr>
              <a:t>Ntango Zakai akutanaki na Yesu, andimaki ete akopesa babola biloko na ye oyo alingaki mingi.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Nini ezali na ntina mingi mpo na yo?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Otikaki nini nsima ya kokutana na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Tosengeli komikundola ete eloko oyo eleki motuya mpo na biso ezali Yesu.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rgbClr val="ff0000"/>
                </a:solidFill>
              </a:rPr>
              <a:t>Yesu azali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 azali...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azali Mobikisi oyo ayaki na mboka oyo mpo na kobikisa moto nyonso kozanga bokeseni.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Ya lelo</a:t>
            </a:r>
            <a:r xmlns:a="http://schemas.openxmlformats.org/drawingml/2006/main">
              <a:rPr altLang="en-US" lang="ln" sz="4000">
                <a:solidFill>
                  <a:srgbClr val="ff0000"/>
                </a:solidFill>
              </a:rPr>
              <a:t> </a:t>
            </a:r>
            <a:r xmlns:a="http://schemas.openxmlformats.org/drawingml/2006/main">
              <a:rPr altLang="ko-KR" lang="ln" sz="4000">
                <a:solidFill>
                  <a:srgbClr val="ff0000"/>
                </a:solidFill>
              </a:rPr>
              <a:t>Mituna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Mpo na nini bato bayinaki Zakai?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Mpamba te</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ye</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ezalaki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mokonzi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mpako ya kofuta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mosangisi ya biloko.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Mpo andimaki Yesu malamu.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Po azalaki kosambela mingi.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Mpo azalaki kitoko.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1 </a:t>
            </a:r>
            <a:r xmlns:a="http://schemas.openxmlformats.org/drawingml/2006/main">
              <a:rPr altLang="ko-KR" lang="ln" sz="2800">
                <a:solidFill>
                  <a:srgbClr val="ff0000"/>
                </a:solidFill>
              </a:rPr>
              <a:t>Mpo azalaki mokonzi ya bakɔngɔli-mpako.</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ln" sz="3600"/>
              <a:t>Mpo Mwana na Moto ayaki koluka mpe kobikisa oyo ebungaki.”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Luka</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19: 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10. Ezali na ntina te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ln">
                <a:solidFill>
                  <a:schemeClr val="tx1">
                    <a:lumMod val="50000"/>
                    <a:lumOff val="50000"/>
                  </a:schemeClr>
                </a:solidFill>
              </a:rPr>
              <a:t>No. 78 Liloba ya Nzambe</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ln" sz="4400"/>
              <a:t>Ndako oyo etongami likoló ya Libanga</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ln" sz="3600"/>
              <a:t>"Yango wana moto nyonso oyo akoyoka maloba na ngai oyo mpe akosalela yango, azali lokola moto ya bwanya oyo atongaki ndako na ye na libanga."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7: 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24. Ezali na ntina te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Yesu alobelaki lisolo ya mibali mibale oyo bazalaki kotonga ndako.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Yesu alobaki: “Nzambe, tata na yo azali kozela yo ntango nyonso.”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Moko na bango azwaki ekateli ya kotonga ndako na ye likoló ya zɛlo, mosusu likoló ya libanga.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Bango mibale basalaki makasi mpo na kotonga ndako. Bandako nyonso mibale ezalaki komonana makasi na libándá kozanga bokeseni monene.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Ntango mbula makasi esalaki mpela, ndako oyo etongamaki likoló ya zɛlo esukolamaki. Kasi ndako oyo etongamaki likoló ya libanga etɛlɛmaki makasi.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Yesu alobaki, “Moto nyonso oyo akoyoka maloba na ngai mpe akosalela yango, azali lokola moto ya bwanya oyo atongaki ndako na ye na libanga.”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n" sz="3600">
                <a:solidFill>
                  <a:schemeClr val="tx1">
                    <a:lumMod val="65000"/>
                    <a:lumOff val="35000"/>
                  </a:schemeClr>
                </a:solidFill>
              </a:rPr>
              <a:t>Yesu alobaki, “Moto nyonso oyo akoyoka maloba na ngai mpe akosalela yango, azali lokola moto ya bwanya oyo atongaki ndako na ye na libanga.”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n" sz="3600">
                <a:solidFill>
                  <a:schemeClr val="tx1">
                    <a:lumMod val="65000"/>
                    <a:lumOff val="35000"/>
                  </a:schemeClr>
                </a:solidFill>
              </a:rPr>
              <a:t>Osalelaka liloba nyonso ya Nzambe?</a:t>
            </a:r>
            <a:r xmlns:a="http://schemas.openxmlformats.org/drawingml/2006/main">
              <a:rPr altLang="en-US" lang="ln" sz="3600">
                <a:solidFill>
                  <a:schemeClr val="tx1">
                    <a:lumMod val="65000"/>
                    <a:lumOff val="35000"/>
                  </a:schemeClr>
                </a:solidFill>
              </a:rPr>
              <a:t> </a:t>
            </a:r>
            <a:r xmlns:a="http://schemas.openxmlformats.org/drawingml/2006/main">
              <a:rPr altLang="ko-KR" lang="ln" sz="3600">
                <a:solidFill>
                  <a:schemeClr val="tx1">
                    <a:lumMod val="65000"/>
                    <a:lumOff val="35000"/>
                  </a:schemeClr>
                </a:solidFill>
              </a:rPr>
              <a:t>Tozala bato ya mayele oyo totosaka Liloba na Nzambe.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t>Yesu azali nani?</a:t>
            </a:r>
            <a:r xmlns:a="http://schemas.openxmlformats.org/drawingml/2006/main">
              <a:rPr altLang="en-US" lang="l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a:t>
            </a:r>
            <a:r xmlns:a="http://schemas.openxmlformats.org/drawingml/2006/main">
              <a:rPr altLang="en-US" lang="ln" sz="3600">
                <a:solidFill>
                  <a:srgbClr val="0070c0"/>
                </a:solidFill>
              </a:rPr>
              <a:t> </a:t>
            </a:r>
            <a:r xmlns:a="http://schemas.openxmlformats.org/drawingml/2006/main">
              <a:rPr altLang="ko-KR" lang="ln" sz="3600">
                <a:solidFill>
                  <a:srgbClr val="0070c0"/>
                </a:solidFill>
              </a:rPr>
              <a:t>azali..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azali moto oyo asepelaka na baoyo bazali kotosa Liloba.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Ndako oyo etongamaki likoló ya zɛlo ekweaki ntango nini?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Ntango kaka ndako etongami, .</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Ntango moi ezalaki kongɛnga,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Ntango bato mingi bayaki na ndako,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Ntango mbula ebɛtaki mingi mpe etondisaki mai, .</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4 </a:t>
            </a:r>
            <a:r xmlns:a="http://schemas.openxmlformats.org/drawingml/2006/main">
              <a:rPr altLang="ko-KR" lang="ln" sz="2800">
                <a:solidFill>
                  <a:srgbClr val="ff0000"/>
                </a:solidFill>
              </a:rPr>
              <a:t>Ntango mbula ebɛtaki mingi mpe etondisaki mai, .</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ln" sz="3600"/>
              <a:t>"Yango wana moto nyonso oyo akoyoka maloba na ngai oyo mpe akosalela yango, azali lokola moto ya bwanya oyo atongaki ndako na ye na libanga."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7: 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24. Ezali na ntina te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79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Ba Vierges mitano ya Mayele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ln" sz="3600"/>
              <a:t>"Yango wana bósɛnzɛla, mpo boyebi mokolo to ngonga 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25: 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13. Ezali na ntina te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chemeClr val="tx1">
                    <a:lumMod val="65000"/>
                    <a:lumOff val="35000"/>
                  </a:schemeClr>
                </a:solidFill>
              </a:rPr>
              <a:t>Tosalaka masumu mingi na bomoi na biso.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Yango wana Toyokaka ngambo mpo na kosala masumu na Nzambe.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Kasi Nzambe alimbisaki biso ntango nyonso mpo na masumu na biso.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Po Yesu asi azui masumu na biso nionso.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Esengeli ondima likambo oyo pe okende epai ya Nzambe na botondi pe na esengo.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Ezalaki na bangɔndɔ zomi oyo bazalaki komibongisa mpo na fɛti ya libala. Bana basi mitano ya mayele babongisaki miinda oyo ezalaki na mafuta ekoki, kasi mitano mosusu basalaki yango te.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n" altLang="ko-KR" sz="3200">
                <a:solidFill>
                  <a:schemeClr val="tx1">
                    <a:lumMod val="65000"/>
                    <a:lumOff val="35000"/>
                  </a:schemeClr>
                </a:solidFill>
              </a:rPr>
              <a:t>Na butu, ntango mobali ya libala akómaki na retare, bangɔndɔ zomi balalaki.</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"Mobali ya libala azali awa!" Ba ngɔndɔ batɛlɛmaki mbangumbangu. Mpe miinda ya bangɔndɔ mitano oyo babongisaki mafuta ekoki te ekufaki.</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"Pesa biso mwa mafuta." "Soki topesi yo mafuta na biso, tokoki kosila na mafuta, biso mpe. Kende kozwa mwa mafuta."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Kasi ntango bana basi mitano ya zoba bakendaki kosomba mafuta, ekuke ya fɛti ekangamaki. Nsukansuka, bana basi mitano ya zoba bapesamaki nzela te ya kokende na fɛti yango.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n" sz="3600">
                <a:solidFill>
                  <a:schemeClr val="tx1">
                    <a:lumMod val="65000"/>
                    <a:lumOff val="35000"/>
                  </a:schemeClr>
                </a:solidFill>
              </a:rPr>
              <a:t>Oyo ezali lisolo oyo Yesu ayebisi biso ndenge nini tosengeli kozela mokolo oyo akozonga.</a:t>
            </a:r>
            <a:r xmlns:a="http://schemas.openxmlformats.org/drawingml/2006/main">
              <a:rPr altLang="en-US" lang="ln" sz="3600">
                <a:solidFill>
                  <a:schemeClr val="tx1">
                    <a:lumMod val="65000"/>
                    <a:lumOff val="35000"/>
                  </a:schemeClr>
                </a:solidFill>
              </a:rPr>
              <a:t> </a:t>
            </a:r>
            <a:r xmlns:a="http://schemas.openxmlformats.org/drawingml/2006/main">
              <a:rPr altLang="ko-KR" lang="ln" sz="3600">
                <a:solidFill>
                  <a:schemeClr val="tx1">
                    <a:lumMod val="65000"/>
                    <a:lumOff val="35000"/>
                  </a:schemeClr>
                </a:solidFill>
              </a:rPr>
              <a:t>Moto moko te ayebi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n" sz="3600">
                <a:solidFill>
                  <a:schemeClr val="tx1">
                    <a:lumMod val="65000"/>
                    <a:lumOff val="35000"/>
                  </a:schemeClr>
                </a:solidFill>
              </a:rPr>
              <a:t>ntango Yesu akoya lisusu.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n" sz="3600">
                <a:solidFill>
                  <a:schemeClr val="tx1">
                    <a:lumMod val="65000"/>
                    <a:lumOff val="35000"/>
                  </a:schemeClr>
                </a:solidFill>
              </a:rPr>
              <a:t>Kasi lokola bangɔndɔ mitano ya mayele, tosengeli ntango nyonso kolamuka mpe kozela Yesu na motema oyo ebongisami.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t>Yesu azali nani?</a:t>
            </a:r>
            <a:r xmlns:a="http://schemas.openxmlformats.org/drawingml/2006/main">
              <a:rPr altLang="en-US" lang="l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alakaki ete akozonga lisusu na mokili oyo ntango moto moko te akoyeba.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Bangɔndɔ mitano ya zoba babongisaki nini te?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mafuta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mai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bilamba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likabo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1 </a:t>
            </a:r>
            <a:r xmlns:a="http://schemas.openxmlformats.org/drawingml/2006/main">
              <a:rPr altLang="ko-KR" lang="ln" sz="2800">
                <a:solidFill>
                  <a:srgbClr val="ff0000"/>
                </a:solidFill>
              </a:rPr>
              <a:t>mafuta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ln" sz="3600"/>
              <a:t>"Yango wana bósɛnzɛla, mpo boyebi mokolo to ngonga 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25: 1 .</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13. Ezali na ntina te</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n" altLang="ko-KR" b="1">
                <a:solidFill>
                  <a:schemeClr val="tx1">
                    <a:lumMod val="50000"/>
                    <a:lumOff val="50000"/>
                  </a:schemeClr>
                </a:solidFill>
              </a:rPr>
              <a:t>No. 80 Liloba ya Nzambe</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n" altLang="ko-KR" sz="4400"/>
              <a:t>Lisese ya Batalanta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t>Yesu azali nani?</a:t>
            </a:r>
            <a:r xmlns:a="http://schemas.openxmlformats.org/drawingml/2006/main">
              <a:rPr altLang="en-US" lang="l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a:t>
            </a:r>
            <a:r xmlns:a="http://schemas.openxmlformats.org/drawingml/2006/main">
              <a:rPr altLang="en-US" lang="ln" sz="3600">
                <a:solidFill>
                  <a:srgbClr val="0070c0"/>
                </a:solidFill>
              </a:rPr>
              <a:t> </a:t>
            </a:r>
            <a:r xmlns:a="http://schemas.openxmlformats.org/drawingml/2006/main">
              <a:rPr altLang="ko-KR" lang="ln" sz="3600">
                <a:solidFill>
                  <a:srgbClr val="0070c0"/>
                </a:solidFill>
              </a:rPr>
              <a:t>azali..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azali moto oyo alingaka biso mpe azelaka biso ntango nyonso.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ln" sz="3600"/>
              <a:t>"Nkolo na ye ayanolaki ete: 'Osali malamu, mosaleli malamu mpe ya sembo! Ozalaki sembo na makambo moke; nakotia yo na mokumba ya makambo mingi. Yaka kokabola esengo ya nkolo na yo!'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Moto moko azalaki kopesa basaleli na ye mbongo ntango azalaki kokende na mboka mopaya. Apesaki talanta mitano na mosaleli ya liboso, mibale na oyo ya mibale, mpe moko na oyo ya misato.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ln" sz="2800">
                <a:solidFill>
                  <a:schemeClr val="tx1">
                    <a:lumMod val="65000"/>
                    <a:lumOff val="35000"/>
                  </a:schemeClr>
                </a:solidFill>
              </a:rPr>
              <a:t>Mosali oyo azuaki 5 talents na deux talents akeyi mbala moko pe atie mbongo na bango na mosala pe a gagner double. Nzokande, mobali moko oyo azwaki 1 talent abimaki mpe atimolaki libulu na mabele mpe abombaki mbongo ya nkolo na ye.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Ntango nkolo azongaki mpe azwaki ba comptes na bango, mosaleli ya liboso azwaki talanta mosusu mitano, mpe ya mibale azwaki lisusu talanta mibale.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Kasi, mosali oyo azwaki talanta moko azwaki ata moko te. “Nkolo, opesi ngai kaka talent moko. Bongo ndenge nini nakoki kozwa mbongo mingi?”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ln" altLang="ko-KR" sz="2800">
                <a:solidFill>
                  <a:schemeClr val="tx1">
                    <a:lumMod val="65000"/>
                    <a:lumOff val="35000"/>
                  </a:schemeClr>
                </a:solidFill>
              </a:rPr>
              <a:t>Nkolo na ye asilikaki. « Esengelaki otia mbongo na ngai na dépôt na ba banqueurs, nalingaki nazongisa yango na intérêt. Yo mosali ya mpamba, bima na ndako na ngai!"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Liteya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solidFill>
                  <a:schemeClr val="tx1">
                    <a:lumMod val="65000"/>
                    <a:lumOff val="35000"/>
                  </a:schemeClr>
                </a:solidFill>
              </a:rPr>
              <a:t>Yesu azali kokebisa biso ete tózala gɔigɔi te na nzela ya lisese ya batalanta.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Ezali na likambo moko ya ntina mingi koleka boni boni tozwi.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Likambo ya motuya mingi ezali kozala na bomoi mpo na nkembo ya Nzambe na kosalelaka na bosembo nyonso oyo ozali na yango.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Biso nyonso tosengeli kozala na bomoi ya ndenge wana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n" sz="3200">
                <a:solidFill>
                  <a:schemeClr val="tx1">
                    <a:lumMod val="65000"/>
                    <a:lumOff val="35000"/>
                  </a:schemeClr>
                </a:solidFill>
              </a:rPr>
              <a:t>mpo na kokumisama na Yesu.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n" sz="3200"/>
              <a:t>Yesu azali nani?</a:t>
            </a:r>
            <a:r xmlns:a="http://schemas.openxmlformats.org/drawingml/2006/main">
              <a:rPr altLang="en-US" lang="l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rgbClr val="0070c0"/>
                </a:solidFill>
              </a:rPr>
              <a:t>Yesu azali...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n" sz="3600">
                <a:solidFill>
                  <a:schemeClr val="tx1">
                    <a:lumMod val="65000"/>
                    <a:lumOff val="35000"/>
                  </a:schemeClr>
                </a:solidFill>
              </a:rPr>
              <a:t>Yesu azali nkolo na biso, oyo atalelaka bomoi na biso mpe apesaka biso mbano na kolanda yango.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solidFill>
                  <a:srgbClr val="ff0000"/>
                </a:solidFill>
              </a:rPr>
              <a:t>Quiz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n" sz="3200">
                <a:solidFill>
                  <a:schemeClr val="tx1">
                    <a:lumMod val="65000"/>
                    <a:lumOff val="35000"/>
                  </a:schemeClr>
                </a:solidFill>
              </a:rPr>
              <a:t>Nkolo apesaki basali nini ntango bazalaki kosala mobembo mosika?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1 </a:t>
            </a:r>
            <a:r xmlns:a="http://schemas.openxmlformats.org/drawingml/2006/main">
              <a:rPr altLang="ko-KR" lang="ln" sz="2800">
                <a:solidFill>
                  <a:schemeClr val="tx1">
                    <a:lumMod val="65000"/>
                    <a:lumOff val="35000"/>
                  </a:schemeClr>
                </a:solidFill>
              </a:rPr>
              <a:t>ndako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2 </a:t>
            </a:r>
            <a:r xmlns:a="http://schemas.openxmlformats.org/drawingml/2006/main">
              <a:rPr altLang="ko-KR" lang="ln" sz="2800">
                <a:solidFill>
                  <a:schemeClr val="tx1">
                    <a:lumMod val="65000"/>
                    <a:lumOff val="35000"/>
                  </a:schemeClr>
                </a:solidFill>
              </a:rPr>
              <a:t>elanga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3 </a:t>
            </a:r>
            <a:r xmlns:a="http://schemas.openxmlformats.org/drawingml/2006/main">
              <a:rPr altLang="ko-KR" lang="ln" sz="2800">
                <a:solidFill>
                  <a:schemeClr val="tx1">
                    <a:lumMod val="65000"/>
                    <a:lumOff val="35000"/>
                  </a:schemeClr>
                </a:solidFill>
              </a:rPr>
              <a:t>magazini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chemeClr val="tx1">
                    <a:lumMod val="65000"/>
                    <a:lumOff val="35000"/>
                  </a:schemeClr>
                </a:solidFill>
              </a:rPr>
              <a:t>4 </a:t>
            </a:r>
            <a:r xmlns:a="http://schemas.openxmlformats.org/drawingml/2006/main">
              <a:rPr altLang="ko-KR" lang="ln" sz="2800">
                <a:solidFill>
                  <a:schemeClr val="tx1">
                    <a:lumMod val="65000"/>
                    <a:lumOff val="35000"/>
                  </a:schemeClr>
                </a:solidFill>
              </a:rPr>
              <a:t>ya talent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n" sz="2800">
                <a:solidFill>
                  <a:srgbClr val="ff0000"/>
                </a:solidFill>
              </a:rPr>
              <a:t>4 </a:t>
            </a:r>
            <a:r xmlns:a="http://schemas.openxmlformats.org/drawingml/2006/main">
              <a:rPr altLang="ko-KR" lang="ln" sz="2800">
                <a:solidFill>
                  <a:srgbClr val="ff0000"/>
                </a:solidFill>
              </a:rPr>
              <a:t>ya talent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n" sz="4000"/>
              <a:t>Liloba ya lelo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ln" sz="3600"/>
              <a:t>"Nkolo na ye ayanolaki ete: 'Osali malamu, mosaleli malamu mpe ya sembo! Ozalaki sembo na makambo moke; nakotia yo na mokumba ya makambo mingi. Yaka kokabola esengo ya nkolo na yo!'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n" sz="2800">
                <a:solidFill>
                  <a:schemeClr val="tx1">
                    <a:lumMod val="65000"/>
                    <a:lumOff val="35000"/>
                  </a:schemeClr>
                </a:solidFill>
              </a:rPr>
              <a:t>Matai</a:t>
            </a:r>
            <a:r xmlns:a="http://schemas.openxmlformats.org/drawingml/2006/main">
              <a:rPr altLang="en-US" lang="ln" sz="2800">
                <a:solidFill>
                  <a:schemeClr val="tx1">
                    <a:lumMod val="65000"/>
                    <a:lumOff val="35000"/>
                  </a:schemeClr>
                </a:solidFill>
              </a:rPr>
              <a:t> </a:t>
            </a:r>
            <a:r xmlns:a="http://schemas.openxmlformats.org/drawingml/2006/main">
              <a:rPr altLang="ko-KR" lang="ln"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